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</p:sldIdLst>
  <p:sldSz cx="25560338" cy="5112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84" userDrawn="1">
          <p15:clr>
            <a:srgbClr val="A4A3A4"/>
          </p15:clr>
        </p15:guide>
        <p15:guide id="2" pos="5344" userDrawn="1">
          <p15:clr>
            <a:srgbClr val="A4A3A4"/>
          </p15:clr>
        </p15:guide>
        <p15:guide id="3" pos="10679" userDrawn="1">
          <p15:clr>
            <a:srgbClr val="A4A3A4"/>
          </p15:clr>
        </p15:guide>
        <p15:guide id="4" orient="horz" pos="7576" userDrawn="1">
          <p15:clr>
            <a:srgbClr val="A4A3A4"/>
          </p15:clr>
        </p15:guide>
        <p15:guide id="5" orient="horz" pos="11360" userDrawn="1">
          <p15:clr>
            <a:srgbClr val="A4A3A4"/>
          </p15:clr>
        </p15:guide>
        <p15:guide id="6" orient="horz" pos="15170" userDrawn="1">
          <p15:clr>
            <a:srgbClr val="A4A3A4"/>
          </p15:clr>
        </p15:guide>
        <p15:guide id="7" orient="horz" pos="18962" userDrawn="1">
          <p15:clr>
            <a:srgbClr val="A4A3A4"/>
          </p15:clr>
        </p15:guide>
        <p15:guide id="8" orient="horz" pos="26555" userDrawn="1">
          <p15:clr>
            <a:srgbClr val="A4A3A4"/>
          </p15:clr>
        </p15:guide>
        <p15:guide id="9" orient="horz" pos="22771" userDrawn="1">
          <p15:clr>
            <a:srgbClr val="A4A3A4"/>
          </p15:clr>
        </p15:guide>
        <p15:guide id="10" orient="horz" pos="3032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08"/>
  </p:normalViewPr>
  <p:slideViewPr>
    <p:cSldViewPr snapToGrid="0" snapToObjects="1">
      <p:cViewPr>
        <p:scale>
          <a:sx n="10" d="100"/>
          <a:sy n="10" d="100"/>
        </p:scale>
        <p:origin x="3024" y="298"/>
      </p:cViewPr>
      <p:guideLst>
        <p:guide orient="horz" pos="3784"/>
        <p:guide pos="5344"/>
        <p:guide pos="10679"/>
        <p:guide orient="horz" pos="7576"/>
        <p:guide orient="horz" pos="11360"/>
        <p:guide orient="horz" pos="15170"/>
        <p:guide orient="horz" pos="18962"/>
        <p:guide orient="horz" pos="26555"/>
        <p:guide orient="horz" pos="22771"/>
        <p:guide orient="horz" pos="3032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7026" y="8366279"/>
            <a:ext cx="21726287" cy="17797572"/>
          </a:xfrm>
        </p:spPr>
        <p:txBody>
          <a:bodyPr anchor="b"/>
          <a:lstStyle>
            <a:lvl1pPr algn="ctr">
              <a:defRPr sz="167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5044" y="26850193"/>
            <a:ext cx="19170254" cy="12342328"/>
          </a:xfrm>
        </p:spPr>
        <p:txBody>
          <a:bodyPr/>
          <a:lstStyle>
            <a:lvl1pPr marL="0" indent="0" algn="ctr">
              <a:buNone/>
              <a:defRPr sz="6708"/>
            </a:lvl1pPr>
            <a:lvl2pPr marL="1277879" indent="0" algn="ctr">
              <a:buNone/>
              <a:defRPr sz="5588"/>
            </a:lvl2pPr>
            <a:lvl3pPr marL="2555767" indent="0" algn="ctr">
              <a:buNone/>
              <a:defRPr sz="5029"/>
            </a:lvl3pPr>
            <a:lvl4pPr marL="3833647" indent="0" algn="ctr">
              <a:buNone/>
              <a:defRPr sz="4469"/>
            </a:lvl4pPr>
            <a:lvl5pPr marL="5111535" indent="0" algn="ctr">
              <a:buNone/>
              <a:defRPr sz="4469"/>
            </a:lvl5pPr>
            <a:lvl6pPr marL="6389414" indent="0" algn="ctr">
              <a:buNone/>
              <a:defRPr sz="4469"/>
            </a:lvl6pPr>
            <a:lvl7pPr marL="7667294" indent="0" algn="ctr">
              <a:buNone/>
              <a:defRPr sz="4469"/>
            </a:lvl7pPr>
            <a:lvl8pPr marL="8945181" indent="0" algn="ctr">
              <a:buNone/>
              <a:defRPr sz="4469"/>
            </a:lvl8pPr>
            <a:lvl9pPr marL="10223061" indent="0" algn="ctr">
              <a:buNone/>
              <a:defRPr sz="44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58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4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91619" y="2721712"/>
            <a:ext cx="5511448" cy="4332241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7276" y="2721712"/>
            <a:ext cx="16214839" cy="4332241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92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00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962" y="12744682"/>
            <a:ext cx="22045792" cy="21264779"/>
          </a:xfrm>
        </p:spPr>
        <p:txBody>
          <a:bodyPr anchor="b"/>
          <a:lstStyle>
            <a:lvl1pPr>
              <a:defRPr sz="167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3962" y="34210646"/>
            <a:ext cx="22045792" cy="11182647"/>
          </a:xfrm>
        </p:spPr>
        <p:txBody>
          <a:bodyPr/>
          <a:lstStyle>
            <a:lvl1pPr marL="0" indent="0">
              <a:buNone/>
              <a:defRPr sz="6708">
                <a:solidFill>
                  <a:schemeClr val="tx1"/>
                </a:solidFill>
              </a:defRPr>
            </a:lvl1pPr>
            <a:lvl2pPr marL="1277879" indent="0">
              <a:buNone/>
              <a:defRPr sz="5588">
                <a:solidFill>
                  <a:schemeClr val="tx1">
                    <a:tint val="75000"/>
                  </a:schemeClr>
                </a:solidFill>
              </a:defRPr>
            </a:lvl2pPr>
            <a:lvl3pPr marL="2555767" indent="0">
              <a:buNone/>
              <a:defRPr sz="5029">
                <a:solidFill>
                  <a:schemeClr val="tx1">
                    <a:tint val="75000"/>
                  </a:schemeClr>
                </a:solidFill>
              </a:defRPr>
            </a:lvl3pPr>
            <a:lvl4pPr marL="3833647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4pPr>
            <a:lvl5pPr marL="5111535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5pPr>
            <a:lvl6pPr marL="6389414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6pPr>
            <a:lvl7pPr marL="7667294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7pPr>
            <a:lvl8pPr marL="8945181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8pPr>
            <a:lvl9pPr marL="10223061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32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7273" y="13608526"/>
            <a:ext cx="10863144" cy="324355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9921" y="13608526"/>
            <a:ext cx="10863144" cy="324355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69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2" y="2721720"/>
            <a:ext cx="22045792" cy="988096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0607" y="12531685"/>
            <a:ext cx="10813219" cy="6141577"/>
          </a:xfrm>
        </p:spPr>
        <p:txBody>
          <a:bodyPr anchor="b"/>
          <a:lstStyle>
            <a:lvl1pPr marL="0" indent="0">
              <a:buNone/>
              <a:defRPr sz="6708" b="1"/>
            </a:lvl1pPr>
            <a:lvl2pPr marL="1277879" indent="0">
              <a:buNone/>
              <a:defRPr sz="5588" b="1"/>
            </a:lvl2pPr>
            <a:lvl3pPr marL="2555767" indent="0">
              <a:buNone/>
              <a:defRPr sz="5029" b="1"/>
            </a:lvl3pPr>
            <a:lvl4pPr marL="3833647" indent="0">
              <a:buNone/>
              <a:defRPr sz="4469" b="1"/>
            </a:lvl4pPr>
            <a:lvl5pPr marL="5111535" indent="0">
              <a:buNone/>
              <a:defRPr sz="4469" b="1"/>
            </a:lvl5pPr>
            <a:lvl6pPr marL="6389414" indent="0">
              <a:buNone/>
              <a:defRPr sz="4469" b="1"/>
            </a:lvl6pPr>
            <a:lvl7pPr marL="7667294" indent="0">
              <a:buNone/>
              <a:defRPr sz="4469" b="1"/>
            </a:lvl7pPr>
            <a:lvl8pPr marL="8945181" indent="0">
              <a:buNone/>
              <a:defRPr sz="4469" b="1"/>
            </a:lvl8pPr>
            <a:lvl9pPr marL="10223061" indent="0">
              <a:buNone/>
              <a:defRPr sz="44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0607" y="18673262"/>
            <a:ext cx="10813219" cy="2746553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39922" y="12531685"/>
            <a:ext cx="10866473" cy="6141577"/>
          </a:xfrm>
        </p:spPr>
        <p:txBody>
          <a:bodyPr anchor="b"/>
          <a:lstStyle>
            <a:lvl1pPr marL="0" indent="0">
              <a:buNone/>
              <a:defRPr sz="6708" b="1"/>
            </a:lvl1pPr>
            <a:lvl2pPr marL="1277879" indent="0">
              <a:buNone/>
              <a:defRPr sz="5588" b="1"/>
            </a:lvl2pPr>
            <a:lvl3pPr marL="2555767" indent="0">
              <a:buNone/>
              <a:defRPr sz="5029" b="1"/>
            </a:lvl3pPr>
            <a:lvl4pPr marL="3833647" indent="0">
              <a:buNone/>
              <a:defRPr sz="4469" b="1"/>
            </a:lvl4pPr>
            <a:lvl5pPr marL="5111535" indent="0">
              <a:buNone/>
              <a:defRPr sz="4469" b="1"/>
            </a:lvl5pPr>
            <a:lvl6pPr marL="6389414" indent="0">
              <a:buNone/>
              <a:defRPr sz="4469" b="1"/>
            </a:lvl6pPr>
            <a:lvl7pPr marL="7667294" indent="0">
              <a:buNone/>
              <a:defRPr sz="4469" b="1"/>
            </a:lvl7pPr>
            <a:lvl8pPr marL="8945181" indent="0">
              <a:buNone/>
              <a:defRPr sz="4469" b="1"/>
            </a:lvl8pPr>
            <a:lvl9pPr marL="10223061" indent="0">
              <a:buNone/>
              <a:defRPr sz="44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39922" y="18673262"/>
            <a:ext cx="10866473" cy="2746553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29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2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08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9"/>
            <a:ext cx="8243874" cy="11928154"/>
          </a:xfrm>
        </p:spPr>
        <p:txBody>
          <a:bodyPr anchor="b"/>
          <a:lstStyle>
            <a:lvl1pPr>
              <a:defRPr sz="89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75" y="7360441"/>
            <a:ext cx="12939921" cy="36328815"/>
          </a:xfrm>
        </p:spPr>
        <p:txBody>
          <a:bodyPr/>
          <a:lstStyle>
            <a:lvl1pPr>
              <a:defRPr sz="8946"/>
            </a:lvl1pPr>
            <a:lvl2pPr>
              <a:defRPr sz="7827"/>
            </a:lvl2pPr>
            <a:lvl3pPr>
              <a:defRPr sz="6708"/>
            </a:lvl3pPr>
            <a:lvl4pPr>
              <a:defRPr sz="5588"/>
            </a:lvl4pPr>
            <a:lvl5pPr>
              <a:defRPr sz="5588"/>
            </a:lvl5pPr>
            <a:lvl6pPr>
              <a:defRPr sz="5588"/>
            </a:lvl6pPr>
            <a:lvl7pPr>
              <a:defRPr sz="5588"/>
            </a:lvl7pPr>
            <a:lvl8pPr>
              <a:defRPr sz="5588"/>
            </a:lvl8pPr>
            <a:lvl9pPr>
              <a:defRPr sz="55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16"/>
            <a:ext cx="8243874" cy="28412211"/>
          </a:xfrm>
        </p:spPr>
        <p:txBody>
          <a:bodyPr/>
          <a:lstStyle>
            <a:lvl1pPr marL="0" indent="0">
              <a:buNone/>
              <a:defRPr sz="4469"/>
            </a:lvl1pPr>
            <a:lvl2pPr marL="1277879" indent="0">
              <a:buNone/>
              <a:defRPr sz="3909"/>
            </a:lvl2pPr>
            <a:lvl3pPr marL="2555767" indent="0">
              <a:buNone/>
              <a:defRPr sz="3350"/>
            </a:lvl3pPr>
            <a:lvl4pPr marL="3833647" indent="0">
              <a:buNone/>
              <a:defRPr sz="2798"/>
            </a:lvl4pPr>
            <a:lvl5pPr marL="5111535" indent="0">
              <a:buNone/>
              <a:defRPr sz="2798"/>
            </a:lvl5pPr>
            <a:lvl6pPr marL="6389414" indent="0">
              <a:buNone/>
              <a:defRPr sz="2798"/>
            </a:lvl6pPr>
            <a:lvl7pPr marL="7667294" indent="0">
              <a:buNone/>
              <a:defRPr sz="2798"/>
            </a:lvl7pPr>
            <a:lvl8pPr marL="8945181" indent="0">
              <a:buNone/>
              <a:defRPr sz="2798"/>
            </a:lvl8pPr>
            <a:lvl9pPr marL="10223061" indent="0">
              <a:buNone/>
              <a:defRPr sz="279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27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9"/>
            <a:ext cx="8243874" cy="11928154"/>
          </a:xfrm>
        </p:spPr>
        <p:txBody>
          <a:bodyPr anchor="b"/>
          <a:lstStyle>
            <a:lvl1pPr>
              <a:defRPr sz="89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66475" y="7360441"/>
            <a:ext cx="12939921" cy="36328815"/>
          </a:xfrm>
        </p:spPr>
        <p:txBody>
          <a:bodyPr anchor="t"/>
          <a:lstStyle>
            <a:lvl1pPr marL="0" indent="0">
              <a:buNone/>
              <a:defRPr sz="8946"/>
            </a:lvl1pPr>
            <a:lvl2pPr marL="1277879" indent="0">
              <a:buNone/>
              <a:defRPr sz="7827"/>
            </a:lvl2pPr>
            <a:lvl3pPr marL="2555767" indent="0">
              <a:buNone/>
              <a:defRPr sz="6708"/>
            </a:lvl3pPr>
            <a:lvl4pPr marL="3833647" indent="0">
              <a:buNone/>
              <a:defRPr sz="5588"/>
            </a:lvl4pPr>
            <a:lvl5pPr marL="5111535" indent="0">
              <a:buNone/>
              <a:defRPr sz="5588"/>
            </a:lvl5pPr>
            <a:lvl6pPr marL="6389414" indent="0">
              <a:buNone/>
              <a:defRPr sz="5588"/>
            </a:lvl6pPr>
            <a:lvl7pPr marL="7667294" indent="0">
              <a:buNone/>
              <a:defRPr sz="5588"/>
            </a:lvl7pPr>
            <a:lvl8pPr marL="8945181" indent="0">
              <a:buNone/>
              <a:defRPr sz="5588"/>
            </a:lvl8pPr>
            <a:lvl9pPr marL="10223061" indent="0">
              <a:buNone/>
              <a:defRPr sz="558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16"/>
            <a:ext cx="8243874" cy="28412211"/>
          </a:xfrm>
        </p:spPr>
        <p:txBody>
          <a:bodyPr/>
          <a:lstStyle>
            <a:lvl1pPr marL="0" indent="0">
              <a:buNone/>
              <a:defRPr sz="4469"/>
            </a:lvl1pPr>
            <a:lvl2pPr marL="1277879" indent="0">
              <a:buNone/>
              <a:defRPr sz="3909"/>
            </a:lvl2pPr>
            <a:lvl3pPr marL="2555767" indent="0">
              <a:buNone/>
              <a:defRPr sz="3350"/>
            </a:lvl3pPr>
            <a:lvl4pPr marL="3833647" indent="0">
              <a:buNone/>
              <a:defRPr sz="2798"/>
            </a:lvl4pPr>
            <a:lvl5pPr marL="5111535" indent="0">
              <a:buNone/>
              <a:defRPr sz="2798"/>
            </a:lvl5pPr>
            <a:lvl6pPr marL="6389414" indent="0">
              <a:buNone/>
              <a:defRPr sz="2798"/>
            </a:lvl6pPr>
            <a:lvl7pPr marL="7667294" indent="0">
              <a:buNone/>
              <a:defRPr sz="2798"/>
            </a:lvl7pPr>
            <a:lvl8pPr marL="8945181" indent="0">
              <a:buNone/>
              <a:defRPr sz="2798"/>
            </a:lvl8pPr>
            <a:lvl9pPr marL="10223061" indent="0">
              <a:buNone/>
              <a:defRPr sz="279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95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7275" y="2721720"/>
            <a:ext cx="22045792" cy="9880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7275" y="13608526"/>
            <a:ext cx="22045792" cy="3243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7273" y="47381322"/>
            <a:ext cx="5751076" cy="27216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2213-20F0-7F43-B004-888B585CD53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6862" y="47381322"/>
            <a:ext cx="8626614" cy="27216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1989" y="47381322"/>
            <a:ext cx="5751076" cy="27216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51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55767" rtl="0" eaLnBrk="1" latinLnBrk="0" hangingPunct="1">
        <a:lnSpc>
          <a:spcPct val="90000"/>
        </a:lnSpc>
        <a:spcBef>
          <a:spcPct val="0"/>
        </a:spcBef>
        <a:buNone/>
        <a:defRPr kumimoji="1" sz="12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8944" indent="-638944" algn="l" defTabSz="2555767" rtl="0" eaLnBrk="1" latinLnBrk="0" hangingPunct="1">
        <a:lnSpc>
          <a:spcPct val="90000"/>
        </a:lnSpc>
        <a:spcBef>
          <a:spcPts val="2798"/>
        </a:spcBef>
        <a:buFont typeface="Arial" panose="020B0604020202020204" pitchFamily="34" charset="0"/>
        <a:buChar char="•"/>
        <a:defRPr kumimoji="1" sz="7827" kern="1200">
          <a:solidFill>
            <a:schemeClr val="tx1"/>
          </a:solidFill>
          <a:latin typeface="+mn-lt"/>
          <a:ea typeface="+mn-ea"/>
          <a:cs typeface="+mn-cs"/>
        </a:defRPr>
      </a:lvl1pPr>
      <a:lvl2pPr marL="1916823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6708" kern="1200">
          <a:solidFill>
            <a:schemeClr val="tx1"/>
          </a:solidFill>
          <a:latin typeface="+mn-lt"/>
          <a:ea typeface="+mn-ea"/>
          <a:cs typeface="+mn-cs"/>
        </a:defRPr>
      </a:lvl2pPr>
      <a:lvl3pPr marL="3194703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588" kern="1200">
          <a:solidFill>
            <a:schemeClr val="tx1"/>
          </a:solidFill>
          <a:latin typeface="+mn-lt"/>
          <a:ea typeface="+mn-ea"/>
          <a:cs typeface="+mn-cs"/>
        </a:defRPr>
      </a:lvl3pPr>
      <a:lvl4pPr marL="4472591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4pPr>
      <a:lvl5pPr marL="5750470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5pPr>
      <a:lvl6pPr marL="7028358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6pPr>
      <a:lvl7pPr marL="8306238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7pPr>
      <a:lvl8pPr marL="9584125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8pPr>
      <a:lvl9pPr marL="10862005" indent="-638944" algn="l" defTabSz="2555767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1pPr>
      <a:lvl2pPr marL="1277879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2pPr>
      <a:lvl3pPr marL="2555767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3pPr>
      <a:lvl4pPr marL="3833647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4pPr>
      <a:lvl5pPr marL="5111535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5pPr>
      <a:lvl6pPr marL="6389414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6pPr>
      <a:lvl7pPr marL="7667294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7pPr>
      <a:lvl8pPr marL="8945181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8pPr>
      <a:lvl9pPr marL="10223061" algn="l" defTabSz="2555767" rtl="0" eaLnBrk="1" latinLnBrk="0" hangingPunct="1">
        <a:defRPr kumimoji="1" sz="50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612A4B-D7C3-4B42-BE90-307CDC9D369C}"/>
              </a:ext>
            </a:extLst>
          </p:cNvPr>
          <p:cNvSpPr/>
          <p:nvPr/>
        </p:nvSpPr>
        <p:spPr>
          <a:xfrm>
            <a:off x="1" y="2"/>
            <a:ext cx="5225144" cy="6010271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2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演題</a:t>
            </a:r>
          </a:p>
          <a:p>
            <a:pPr algn="ctr"/>
            <a:r>
              <a:rPr kumimoji="1" lang="ja-JP" altLang="en-US" sz="11502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番号</a:t>
            </a:r>
            <a:endParaRPr kumimoji="1" lang="en-US" altLang="ja-JP" sz="11502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37C93A-DF21-4FB0-AC77-1141925D19C0}"/>
              </a:ext>
            </a:extLst>
          </p:cNvPr>
          <p:cNvSpPr/>
          <p:nvPr/>
        </p:nvSpPr>
        <p:spPr>
          <a:xfrm>
            <a:off x="5225145" y="-1"/>
            <a:ext cx="20335194" cy="60102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995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演題名○○○○○○</a:t>
            </a:r>
            <a:endParaRPr kumimoji="1" lang="en-US" altLang="ja-JP" sz="11995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796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</a:t>
            </a:r>
            <a:endParaRPr kumimoji="1" lang="en-US" altLang="ja-JP" sz="8796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796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　</a:t>
            </a:r>
          </a:p>
        </p:txBody>
      </p:sp>
    </p:spTree>
    <p:extLst>
      <p:ext uri="{BB962C8B-B14F-4D97-AF65-F5344CB8AC3E}">
        <p14:creationId xmlns:p14="http://schemas.microsoft.com/office/powerpoint/2010/main" val="222984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15CF5E3-4F23-4B17-AC05-48F0541C0BDD}"/>
              </a:ext>
            </a:extLst>
          </p:cNvPr>
          <p:cNvSpPr txBox="1"/>
          <p:nvPr/>
        </p:nvSpPr>
        <p:spPr>
          <a:xfrm>
            <a:off x="2023465" y="21890278"/>
            <a:ext cx="11434028" cy="1631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999" dirty="0"/>
              <a:t>小児歯科</a:t>
            </a:r>
            <a:r>
              <a:rPr kumimoji="1" lang="en-US" altLang="ja-JP" sz="9999" dirty="0" err="1"/>
              <a:t>Abc</a:t>
            </a:r>
            <a:r>
              <a:rPr kumimoji="1" lang="ja-JP" altLang="en-US" sz="9999" dirty="0"/>
              <a:t> </a:t>
            </a:r>
            <a:r>
              <a:rPr kumimoji="1" lang="en-US" altLang="ja-JP" sz="9999" dirty="0"/>
              <a:t>100Pts.</a:t>
            </a:r>
            <a:endParaRPr kumimoji="1" lang="ja-JP" altLang="en-US" sz="9999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DD1503-DC95-485C-95ED-0D7ABA880F44}"/>
              </a:ext>
            </a:extLst>
          </p:cNvPr>
          <p:cNvSpPr txBox="1"/>
          <p:nvPr/>
        </p:nvSpPr>
        <p:spPr>
          <a:xfrm>
            <a:off x="2023465" y="17877708"/>
            <a:ext cx="8665770" cy="1323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2" dirty="0"/>
              <a:t>小児歯科</a:t>
            </a:r>
            <a:r>
              <a:rPr kumimoji="1" lang="en-US" altLang="ja-JP" sz="8002" dirty="0" err="1"/>
              <a:t>Abc</a:t>
            </a:r>
            <a:r>
              <a:rPr kumimoji="1" lang="ja-JP" altLang="en-US" sz="8002" dirty="0"/>
              <a:t> </a:t>
            </a:r>
            <a:r>
              <a:rPr kumimoji="1" lang="en-US" altLang="ja-JP" sz="8002" dirty="0"/>
              <a:t>80Pts.</a:t>
            </a:r>
            <a:endParaRPr kumimoji="1" lang="ja-JP" altLang="en-US" sz="8002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DAFFAD-6AF0-4170-964A-A69267EED82C}"/>
              </a:ext>
            </a:extLst>
          </p:cNvPr>
          <p:cNvSpPr txBox="1"/>
          <p:nvPr/>
        </p:nvSpPr>
        <p:spPr>
          <a:xfrm>
            <a:off x="2023465" y="10775885"/>
            <a:ext cx="4422814" cy="7080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1" dirty="0"/>
              <a:t>小児歯科</a:t>
            </a:r>
            <a:r>
              <a:rPr kumimoji="1" lang="en-US" altLang="ja-JP" sz="4001" dirty="0" err="1"/>
              <a:t>Abc</a:t>
            </a:r>
            <a:r>
              <a:rPr kumimoji="1" lang="ja-JP" altLang="en-US" sz="4001" dirty="0"/>
              <a:t> </a:t>
            </a:r>
            <a:r>
              <a:rPr kumimoji="1" lang="en-US" altLang="ja-JP" sz="4001" dirty="0"/>
              <a:t>40Pts.</a:t>
            </a:r>
            <a:endParaRPr kumimoji="1" lang="ja-JP" altLang="en-US" sz="400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F824AB-B40E-4463-89C9-DBE8189CAE8E}"/>
              </a:ext>
            </a:extLst>
          </p:cNvPr>
          <p:cNvSpPr txBox="1"/>
          <p:nvPr/>
        </p:nvSpPr>
        <p:spPr>
          <a:xfrm>
            <a:off x="2023465" y="7686640"/>
            <a:ext cx="2300502" cy="3994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6" dirty="0"/>
              <a:t>小児歯科</a:t>
            </a:r>
            <a:r>
              <a:rPr kumimoji="1" lang="en-US" altLang="ja-JP" sz="1996" dirty="0" err="1"/>
              <a:t>Abc</a:t>
            </a:r>
            <a:r>
              <a:rPr kumimoji="1" lang="ja-JP" altLang="en-US" sz="1996" dirty="0"/>
              <a:t> </a:t>
            </a:r>
            <a:r>
              <a:rPr kumimoji="1" lang="en-US" altLang="ja-JP" sz="1996" dirty="0"/>
              <a:t>20Pts.</a:t>
            </a:r>
            <a:endParaRPr kumimoji="1" lang="ja-JP" altLang="en-US" sz="1996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4CF2C1-94D0-4A4C-ABB7-773557F2EB23}"/>
              </a:ext>
            </a:extLst>
          </p:cNvPr>
          <p:cNvSpPr txBox="1"/>
          <p:nvPr/>
        </p:nvSpPr>
        <p:spPr>
          <a:xfrm>
            <a:off x="2023469" y="14172912"/>
            <a:ext cx="6545061" cy="1015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998" dirty="0"/>
              <a:t>小児歯科</a:t>
            </a:r>
            <a:r>
              <a:rPr kumimoji="1" lang="en-US" altLang="ja-JP" sz="5998" dirty="0" err="1"/>
              <a:t>Abc</a:t>
            </a:r>
            <a:r>
              <a:rPr kumimoji="1" lang="ja-JP" altLang="en-US" sz="5998" dirty="0"/>
              <a:t> </a:t>
            </a:r>
            <a:r>
              <a:rPr kumimoji="1" lang="en-US" altLang="ja-JP" sz="5998" dirty="0"/>
              <a:t>60Pts.</a:t>
            </a:r>
            <a:endParaRPr kumimoji="1" lang="ja-JP" altLang="en-US" sz="5998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5AAF610-C470-4CF2-BC70-7D34FD6FA3E0}"/>
              </a:ext>
            </a:extLst>
          </p:cNvPr>
          <p:cNvSpPr txBox="1"/>
          <p:nvPr/>
        </p:nvSpPr>
        <p:spPr>
          <a:xfrm>
            <a:off x="2023465" y="26210638"/>
            <a:ext cx="13681374" cy="1938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995" dirty="0"/>
              <a:t>小児歯科</a:t>
            </a:r>
            <a:r>
              <a:rPr kumimoji="1" lang="en-US" altLang="ja-JP" sz="11995" dirty="0" err="1"/>
              <a:t>Abc</a:t>
            </a:r>
            <a:r>
              <a:rPr kumimoji="1" lang="ja-JP" altLang="en-US" sz="11995" dirty="0"/>
              <a:t> </a:t>
            </a:r>
            <a:r>
              <a:rPr kumimoji="1" lang="en-US" altLang="ja-JP" sz="11995" dirty="0"/>
              <a:t>120Pts.</a:t>
            </a:r>
            <a:endParaRPr kumimoji="1" lang="ja-JP" altLang="en-US" sz="11995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F5682E1-91C5-48F6-BF87-A061C2F1F93D}"/>
              </a:ext>
            </a:extLst>
          </p:cNvPr>
          <p:cNvSpPr txBox="1"/>
          <p:nvPr/>
        </p:nvSpPr>
        <p:spPr>
          <a:xfrm>
            <a:off x="2023473" y="30838763"/>
            <a:ext cx="1593987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0" dirty="0"/>
              <a:t>小児歯科</a:t>
            </a:r>
            <a:r>
              <a:rPr kumimoji="1" lang="en-US" altLang="ja-JP" sz="14000" dirty="0" err="1"/>
              <a:t>Abc</a:t>
            </a:r>
            <a:r>
              <a:rPr kumimoji="1" lang="ja-JP" altLang="en-US" sz="14000" dirty="0"/>
              <a:t> </a:t>
            </a:r>
            <a:r>
              <a:rPr kumimoji="1" lang="en-US" altLang="ja-JP" sz="14000" dirty="0"/>
              <a:t>140Pts.</a:t>
            </a:r>
            <a:endParaRPr kumimoji="1" lang="ja-JP" altLang="en-US" sz="140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B6E72BD-5639-403B-83F4-3F3157F6FD3A}"/>
              </a:ext>
            </a:extLst>
          </p:cNvPr>
          <p:cNvSpPr txBox="1"/>
          <p:nvPr/>
        </p:nvSpPr>
        <p:spPr>
          <a:xfrm>
            <a:off x="2023465" y="35774665"/>
            <a:ext cx="18187158" cy="25540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5997" dirty="0"/>
              <a:t>小児歯科</a:t>
            </a:r>
            <a:r>
              <a:rPr kumimoji="1" lang="en-US" altLang="ja-JP" sz="15997" dirty="0" err="1"/>
              <a:t>Abc</a:t>
            </a:r>
            <a:r>
              <a:rPr kumimoji="1" lang="ja-JP" altLang="en-US" sz="15997" dirty="0"/>
              <a:t> </a:t>
            </a:r>
            <a:r>
              <a:rPr kumimoji="1" lang="en-US" altLang="ja-JP" sz="15997" dirty="0"/>
              <a:t>160Pts.</a:t>
            </a:r>
            <a:endParaRPr kumimoji="1" lang="ja-JP" altLang="en-US" sz="15997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D37DC70-66E2-4BE6-9E0A-D82F0617BF9F}"/>
              </a:ext>
            </a:extLst>
          </p:cNvPr>
          <p:cNvSpPr txBox="1"/>
          <p:nvPr/>
        </p:nvSpPr>
        <p:spPr>
          <a:xfrm>
            <a:off x="2023477" y="40987743"/>
            <a:ext cx="20440917" cy="2862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1" dirty="0"/>
              <a:t>小児歯科</a:t>
            </a:r>
            <a:r>
              <a:rPr kumimoji="1" lang="en-US" altLang="ja-JP" sz="18001" dirty="0" err="1"/>
              <a:t>Abc</a:t>
            </a:r>
            <a:r>
              <a:rPr kumimoji="1" lang="ja-JP" altLang="en-US" sz="18001" dirty="0"/>
              <a:t> </a:t>
            </a:r>
            <a:r>
              <a:rPr kumimoji="1" lang="en-US" altLang="ja-JP" sz="18001" dirty="0"/>
              <a:t>180Pts.</a:t>
            </a:r>
            <a:endParaRPr kumimoji="1" lang="ja-JP" altLang="en-US" sz="1800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3B1FFAD-9EF8-4EC8-AA4B-922EBD95C996}"/>
              </a:ext>
            </a:extLst>
          </p:cNvPr>
          <p:cNvSpPr/>
          <p:nvPr/>
        </p:nvSpPr>
        <p:spPr>
          <a:xfrm>
            <a:off x="1" y="2"/>
            <a:ext cx="5225144" cy="6010271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2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演題</a:t>
            </a:r>
          </a:p>
          <a:p>
            <a:pPr algn="ctr"/>
            <a:r>
              <a:rPr kumimoji="1" lang="ja-JP" altLang="en-US" sz="11502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番号</a:t>
            </a:r>
            <a:endParaRPr kumimoji="1" lang="en-US" altLang="ja-JP" sz="11502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77F080-91F4-4F95-8646-B2250E4F36C8}"/>
              </a:ext>
            </a:extLst>
          </p:cNvPr>
          <p:cNvSpPr/>
          <p:nvPr/>
        </p:nvSpPr>
        <p:spPr>
          <a:xfrm>
            <a:off x="5225145" y="-1"/>
            <a:ext cx="20335194" cy="60102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995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演題名○○○○○○</a:t>
            </a:r>
            <a:endParaRPr kumimoji="1" lang="en-US" altLang="ja-JP" sz="11995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796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</a:t>
            </a:r>
            <a:endParaRPr kumimoji="1" lang="en-US" altLang="ja-JP" sz="8796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796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　</a:t>
            </a:r>
          </a:p>
        </p:txBody>
      </p:sp>
      <p:sp>
        <p:nvSpPr>
          <p:cNvPr id="10" name="矢印: 上下 9">
            <a:extLst>
              <a:ext uri="{FF2B5EF4-FFF2-40B4-BE49-F238E27FC236}">
                <a16:creationId xmlns:a16="http://schemas.microsoft.com/office/drawing/2014/main" id="{CAC59089-1C63-492C-9CA6-512CDD4EABAD}"/>
              </a:ext>
            </a:extLst>
          </p:cNvPr>
          <p:cNvSpPr/>
          <p:nvPr/>
        </p:nvSpPr>
        <p:spPr>
          <a:xfrm>
            <a:off x="26472796" y="399470"/>
            <a:ext cx="1216742" cy="50721205"/>
          </a:xfrm>
          <a:prstGeom prst="up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96"/>
          </a:p>
        </p:txBody>
      </p:sp>
      <p:sp>
        <p:nvSpPr>
          <p:cNvPr id="11" name="矢印: 左右 10">
            <a:extLst>
              <a:ext uri="{FF2B5EF4-FFF2-40B4-BE49-F238E27FC236}">
                <a16:creationId xmlns:a16="http://schemas.microsoft.com/office/drawing/2014/main" id="{2CA794DD-8598-427B-9BA5-FD49EC0A9E79}"/>
              </a:ext>
            </a:extLst>
          </p:cNvPr>
          <p:cNvSpPr/>
          <p:nvPr/>
        </p:nvSpPr>
        <p:spPr>
          <a:xfrm>
            <a:off x="610286" y="49508225"/>
            <a:ext cx="23461500" cy="893002"/>
          </a:xfrm>
          <a:prstGeom prst="left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96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9ACB6-4F14-411B-AB89-B14DBF06F4E1}"/>
              </a:ext>
            </a:extLst>
          </p:cNvPr>
          <p:cNvSpPr txBox="1"/>
          <p:nvPr/>
        </p:nvSpPr>
        <p:spPr>
          <a:xfrm>
            <a:off x="26192370" y="22316184"/>
            <a:ext cx="1538242" cy="6488315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ja-JP" altLang="en-US" sz="8796" dirty="0">
                <a:solidFill>
                  <a:srgbClr val="3C3C3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高さ </a:t>
            </a:r>
            <a:r>
              <a:rPr lang="en-US" altLang="ja-JP" sz="8796" dirty="0">
                <a:solidFill>
                  <a:srgbClr val="3C3C3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142cm</a:t>
            </a:r>
            <a:endParaRPr kumimoji="1" lang="ja-JP" altLang="en-US" sz="5998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9F0897C-717A-4E66-8D45-23A417B004FF}"/>
              </a:ext>
            </a:extLst>
          </p:cNvPr>
          <p:cNvSpPr txBox="1"/>
          <p:nvPr/>
        </p:nvSpPr>
        <p:spPr>
          <a:xfrm>
            <a:off x="10404355" y="49418206"/>
            <a:ext cx="4751622" cy="14459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796" dirty="0">
                <a:solidFill>
                  <a:srgbClr val="3C3C3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幅 </a:t>
            </a:r>
            <a:r>
              <a:rPr lang="en-US" altLang="ja-JP" sz="8796" dirty="0">
                <a:solidFill>
                  <a:srgbClr val="3C3C3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71cm</a:t>
            </a:r>
            <a:endParaRPr kumimoji="1" lang="ja-JP" altLang="en-US" sz="5998" dirty="0"/>
          </a:p>
        </p:txBody>
      </p:sp>
    </p:spTree>
    <p:extLst>
      <p:ext uri="{BB962C8B-B14F-4D97-AF65-F5344CB8AC3E}">
        <p14:creationId xmlns:p14="http://schemas.microsoft.com/office/powerpoint/2010/main" val="1241183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71</Words>
  <Application>Microsoft Office PowerPoint</Application>
  <PresentationFormat>ユーザー設定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メイリオ</vt:lpstr>
      <vt:lpstr>Arial</vt:lpstr>
      <vt:lpstr>Calibri</vt:lpstr>
      <vt:lpstr>Calibri Light</vt:lpstr>
      <vt:lpstr>Georgia Pro Cond Black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 Shibata</dc:creator>
  <cp:lastModifiedBy>可知 亜矢音</cp:lastModifiedBy>
  <cp:revision>16</cp:revision>
  <dcterms:created xsi:type="dcterms:W3CDTF">2020-03-12T04:47:01Z</dcterms:created>
  <dcterms:modified xsi:type="dcterms:W3CDTF">2021-05-07T08:03:39Z</dcterms:modified>
</cp:coreProperties>
</file>