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48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76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82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5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8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74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44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27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68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0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16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8091A-B892-486D-A6C8-B17522ED8B62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B870-49BA-474C-B62C-40611A619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B28795B-C6A0-4A06-A27B-5B0BDAF70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97"/>
            <a:ext cx="6858000" cy="969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82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</cp:revision>
  <dcterms:created xsi:type="dcterms:W3CDTF">2019-04-04T01:09:09Z</dcterms:created>
  <dcterms:modified xsi:type="dcterms:W3CDTF">2019-04-04T01:13:51Z</dcterms:modified>
</cp:coreProperties>
</file>