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557B7D-7FF8-4CF0-8BDA-2C9AAA0FF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435272D-79CB-4245-9CCC-FE78697504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7A520-C18F-45E3-8A0A-94E22498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A3BCB8-B788-49B0-9839-57FE4145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60063-89DC-4811-B973-D42892A9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88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C87B0-5882-4E50-B85D-10394DA63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7A5A4D-C8D9-41B1-8D66-A4F1D0328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1DF04C-DC93-4F28-89C1-63E8D20C7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FE5018-2333-4164-A717-8D5CF633D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FB1075-450B-41BE-8F2D-E197C2230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28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CC4A637-241A-4008-AB2B-5B8ADCF69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C4D45E3-0E3C-4077-A2AD-464FBD25B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720A2E-1B11-4434-BCCE-DE6A453B7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ED8FD0-EFAF-445B-AF87-592B25CD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C1084E-2D0C-4447-AA85-9EA67BCF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199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A1111-D6CA-4AEC-BFB7-5D2C4230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20D2BF-774C-4917-8DE2-2888B9076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18659B-AD3A-4792-9EE5-84EE5B014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2D1200-86F2-419E-97CE-6CEE413B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A23641-4683-415B-93D5-65FDC1CF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61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ECE87-3067-48A9-A229-547992826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F94F45-81EC-4B25-8DA3-A1237D476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63F328-1FB3-4A63-A4CB-97EE78954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E8F4AA-6068-4BF6-943B-187601B4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AE461A-8921-413A-918A-3280E84B7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14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A7B66-A32A-4ACD-8CFD-A1EB42D0D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C3F26F-8673-4FC1-A0A5-5D0A6C366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54B662-097F-4E71-87E4-0CA1BEFA8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8BA727-BB36-4F7B-B176-2420910F4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70884D-8E27-4295-A71E-BACFD8A1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44B04B-3B94-4978-A849-8B696022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74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596E0A-F253-4B16-897E-53026E7CB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D93AA9-7580-4C82-B54E-0CAAED9F7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6C9877-0EF6-44EF-9CB4-FF59915B9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9AC4AE-B051-4F73-8C1B-806391629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16DF43-82A6-4659-923A-4B9506679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2ECF323-331E-482F-AF86-AB5ED8838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E53B938-1963-4789-A478-D87A999DD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13E951F-3BAF-4DF9-88DE-A80CE388D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9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3ED5F1-033D-4479-8763-205F416C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B339D2-EED8-4DDA-AE2A-49715E6E6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12D1B8-DFB1-4431-A85C-D8A0143C8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30B8F97-6543-41CF-92D0-399570030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52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E9D0ABA-C847-4F81-9350-A0ECAD04D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C83F2F-A4E7-43A7-856E-7BDA3366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B45546-2756-4073-8191-E7415C852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62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957154-7224-4CC4-AD4E-5648C6CC7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1E345F-1736-49FE-AD62-DEAE05A2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44756E-C44A-461E-AB35-925A8BAFA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1CBCFA3-B76B-492E-B050-42231A8BE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9ADC64-0D45-4C88-AC21-D8041243D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BF773C9-F421-4791-9BEB-6CF3FFF6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49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87AD2A-B060-41CC-84C9-F5003E16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6018907-84F0-4ED8-B293-3CD4AB890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9CD7A85-E8B1-4B27-A191-2D23E02C5A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5B6F77-8E41-41E3-9AE9-397C2F203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C24108-0E2E-41E8-B166-2F41C299E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180CA0-8EF1-4A64-A81E-4E253CFB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14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06CF08D-8124-4A2F-A092-72EA878E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1E2C07-3929-4BC7-B7D1-A159B0FAF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4E5FFF-A1B8-4EF9-8B7B-EDEEE23AB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1E44C-16C6-42DE-B910-72C019AA48D5}" type="datetimeFigureOut">
              <a:rPr kumimoji="1" lang="ja-JP" altLang="en-US" smtClean="0"/>
              <a:t>2019/4/4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C6332-C94D-4AEC-886A-6F36A46403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8F08DF-8128-4114-B6C0-97FEF779B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01CF1-11C4-4115-86C1-4D2B83A786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30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60AB45A-11CC-4ADB-9201-E0C3F94F71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63" y="0"/>
            <a:ext cx="48488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259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1</cp:revision>
  <dcterms:created xsi:type="dcterms:W3CDTF">2019-04-04T01:14:32Z</dcterms:created>
  <dcterms:modified xsi:type="dcterms:W3CDTF">2019-04-04T01:15:00Z</dcterms:modified>
</cp:coreProperties>
</file>