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40"/>
  </p:normalViewPr>
  <p:slideViewPr>
    <p:cSldViewPr>
      <p:cViewPr varScale="1">
        <p:scale>
          <a:sx n="108" d="100"/>
          <a:sy n="108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74270" y="3368159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/>
              <a:t>Consultancy/advisory role for: XXX, Inc.</a:t>
            </a:r>
          </a:p>
          <a:p>
            <a:pPr algn="l"/>
            <a:r>
              <a:rPr lang="en-US" altLang="ja-JP" sz="2400" dirty="0"/>
              <a:t>Patents and royalties from: YYY, Inc.</a:t>
            </a:r>
          </a:p>
          <a:p>
            <a:pPr algn="l"/>
            <a:r>
              <a:rPr lang="en-US" altLang="ja-JP" sz="2400" dirty="0"/>
              <a:t>Honoraria from: ZZZ Corporation</a:t>
            </a:r>
          </a:p>
          <a:p>
            <a:pPr algn="l"/>
            <a:r>
              <a:rPr lang="en-US" altLang="ja-JP" sz="2400" dirty="0"/>
              <a:t>Grant/Research funding from: XXX Corporation</a:t>
            </a:r>
          </a:p>
          <a:p>
            <a:pPr algn="l"/>
            <a:r>
              <a:rPr lang="en-US" altLang="ja-JP" sz="2400" dirty="0"/>
              <a:t>Employee of: YYY Corporation</a:t>
            </a:r>
          </a:p>
          <a:p>
            <a:pPr algn="l"/>
            <a:r>
              <a:rPr lang="en-US" altLang="ja-JP" sz="2400" dirty="0"/>
              <a:t>Other remuneration from: ZZZ Corporation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286" y="1628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54990" y="5214818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5566" y="236075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75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Helvetica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協会 口腔保健</cp:lastModifiedBy>
  <cp:revision>13</cp:revision>
  <dcterms:created xsi:type="dcterms:W3CDTF">2015-12-25T07:53:07Z</dcterms:created>
  <dcterms:modified xsi:type="dcterms:W3CDTF">2019-03-20T01:29:06Z</dcterms:modified>
</cp:coreProperties>
</file>