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40"/>
  </p:normalViewPr>
  <p:slideViewPr>
    <p:cSldViewPr>
      <p:cViewPr varScale="1">
        <p:scale>
          <a:sx n="108" d="100"/>
          <a:sy n="108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2019/3/20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1560" y="2841547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author(s) has/have no COI</a:t>
            </a:r>
          </a:p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04" y="18380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4587230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Helvetica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協会 口腔保健</cp:lastModifiedBy>
  <cp:revision>12</cp:revision>
  <dcterms:created xsi:type="dcterms:W3CDTF">2015-12-25T07:53:07Z</dcterms:created>
  <dcterms:modified xsi:type="dcterms:W3CDTF">2019-03-20T01:28:53Z</dcterms:modified>
</cp:coreProperties>
</file>