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40"/>
  </p:normalViewPr>
  <p:slideViewPr>
    <p:cSldViewPr>
      <p:cViewPr varScale="1">
        <p:scale>
          <a:sx n="108" d="100"/>
          <a:sy n="108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15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4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30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03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66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23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47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15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2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CF623-A1DE-4CF3-A4B2-BC6C6811D952}" type="datetimeFigureOut">
              <a:rPr kumimoji="1" lang="ja-JP" altLang="en-US" smtClean="0"/>
              <a:t>2019/3/20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18F8A-37B3-48D9-BA27-1FCD2AB83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9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11560" y="2841547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r>
              <a:rPr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author(s) has/have no COI</a:t>
            </a:r>
          </a:p>
          <a:p>
            <a:r>
              <a:rPr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regard to the presentation.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Disclosure of Conflict of Interest</a:t>
            </a:r>
            <a:endParaRPr kumimoji="1" lang="ja-JP" alt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004" y="183806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XXXXX </a:t>
            </a:r>
            <a:r>
              <a:rPr lang="en-US" altLang="ja-JP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XXXXX</a:t>
            </a:r>
            <a:endParaRPr lang="en-US" altLang="ja-JP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092280" y="4587230"/>
            <a:ext cx="1638590" cy="461665"/>
          </a:xfrm>
          <a:prstGeom prst="rect">
            <a:avLst/>
          </a:prstGeom>
          <a:solidFill>
            <a:srgbClr val="FF0000"/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Helvetica" pitchFamily="2" charset="0"/>
              </a:rPr>
              <a:t>EXAMPLE</a:t>
            </a:r>
            <a:endParaRPr kumimoji="1" lang="ja-JP" altLang="en-US" sz="2400" dirty="0">
              <a:solidFill>
                <a:schemeClr val="bg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61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34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Helvetica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Meeting of the Japan Neuroscience Society Disclosure of Conflict of Interest Name of first author: XXXXX XXXXX</dc:title>
  <dc:creator>User</dc:creator>
  <cp:lastModifiedBy>協会 口腔保健</cp:lastModifiedBy>
  <cp:revision>12</cp:revision>
  <dcterms:created xsi:type="dcterms:W3CDTF">2015-12-25T07:53:07Z</dcterms:created>
  <dcterms:modified xsi:type="dcterms:W3CDTF">2019-03-20T01:28:53Z</dcterms:modified>
</cp:coreProperties>
</file>