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21636038" cy="43200638"/>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3" d="100"/>
          <a:sy n="13" d="100"/>
        </p:scale>
        <p:origin x="122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22703" y="7070108"/>
            <a:ext cx="18390632" cy="15040222"/>
          </a:xfrm>
        </p:spPr>
        <p:txBody>
          <a:bodyPr anchor="b"/>
          <a:lstStyle>
            <a:lvl1pPr algn="ctr">
              <a:defRPr sz="14197"/>
            </a:lvl1pPr>
          </a:lstStyle>
          <a:p>
            <a:r>
              <a:rPr lang="ja-JP" altLang="en-US"/>
              <a:t>マスター タイトルの書式設定</a:t>
            </a:r>
            <a:endParaRPr lang="en-US" dirty="0"/>
          </a:p>
        </p:txBody>
      </p:sp>
      <p:sp>
        <p:nvSpPr>
          <p:cNvPr id="3" name="Subtitle 2"/>
          <p:cNvSpPr>
            <a:spLocks noGrp="1"/>
          </p:cNvSpPr>
          <p:nvPr>
            <p:ph type="subTitle" idx="1"/>
          </p:nvPr>
        </p:nvSpPr>
        <p:spPr>
          <a:xfrm>
            <a:off x="2704505" y="22690338"/>
            <a:ext cx="16227029" cy="10430151"/>
          </a:xfrm>
        </p:spPr>
        <p:txBody>
          <a:bodyPr/>
          <a:lstStyle>
            <a:lvl1pPr marL="0" indent="0" algn="ctr">
              <a:buNone/>
              <a:defRPr sz="5679"/>
            </a:lvl1pPr>
            <a:lvl2pPr marL="1081781" indent="0" algn="ctr">
              <a:buNone/>
              <a:defRPr sz="4732"/>
            </a:lvl2pPr>
            <a:lvl3pPr marL="2163562" indent="0" algn="ctr">
              <a:buNone/>
              <a:defRPr sz="4259"/>
            </a:lvl3pPr>
            <a:lvl4pPr marL="3245343" indent="0" algn="ctr">
              <a:buNone/>
              <a:defRPr sz="3786"/>
            </a:lvl4pPr>
            <a:lvl5pPr marL="4327124" indent="0" algn="ctr">
              <a:buNone/>
              <a:defRPr sz="3786"/>
            </a:lvl5pPr>
            <a:lvl6pPr marL="5408905" indent="0" algn="ctr">
              <a:buNone/>
              <a:defRPr sz="3786"/>
            </a:lvl6pPr>
            <a:lvl7pPr marL="6490686" indent="0" algn="ctr">
              <a:buNone/>
              <a:defRPr sz="3786"/>
            </a:lvl7pPr>
            <a:lvl8pPr marL="7572466" indent="0" algn="ctr">
              <a:buNone/>
              <a:defRPr sz="3786"/>
            </a:lvl8pPr>
            <a:lvl9pPr marL="8654247" indent="0" algn="ctr">
              <a:buNone/>
              <a:defRPr sz="378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42674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76626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83291" y="2300034"/>
            <a:ext cx="4665271" cy="366105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7479" y="2300034"/>
            <a:ext cx="13725362" cy="366105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4538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50976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76210" y="10770172"/>
            <a:ext cx="18661083" cy="17970262"/>
          </a:xfrm>
        </p:spPr>
        <p:txBody>
          <a:bodyPr anchor="b"/>
          <a:lstStyle>
            <a:lvl1pPr>
              <a:defRPr sz="1419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76210" y="28910440"/>
            <a:ext cx="18661083" cy="9450136"/>
          </a:xfrm>
        </p:spPr>
        <p:txBody>
          <a:bodyPr/>
          <a:lstStyle>
            <a:lvl1pPr marL="0" indent="0">
              <a:buNone/>
              <a:defRPr sz="5679">
                <a:solidFill>
                  <a:schemeClr val="tx1"/>
                </a:solidFill>
              </a:defRPr>
            </a:lvl1pPr>
            <a:lvl2pPr marL="1081781" indent="0">
              <a:buNone/>
              <a:defRPr sz="4732">
                <a:solidFill>
                  <a:schemeClr val="tx1">
                    <a:tint val="75000"/>
                  </a:schemeClr>
                </a:solidFill>
              </a:defRPr>
            </a:lvl2pPr>
            <a:lvl3pPr marL="2163562" indent="0">
              <a:buNone/>
              <a:defRPr sz="4259">
                <a:solidFill>
                  <a:schemeClr val="tx1">
                    <a:tint val="75000"/>
                  </a:schemeClr>
                </a:solidFill>
              </a:defRPr>
            </a:lvl3pPr>
            <a:lvl4pPr marL="3245343" indent="0">
              <a:buNone/>
              <a:defRPr sz="3786">
                <a:solidFill>
                  <a:schemeClr val="tx1">
                    <a:tint val="75000"/>
                  </a:schemeClr>
                </a:solidFill>
              </a:defRPr>
            </a:lvl4pPr>
            <a:lvl5pPr marL="4327124" indent="0">
              <a:buNone/>
              <a:defRPr sz="3786">
                <a:solidFill>
                  <a:schemeClr val="tx1">
                    <a:tint val="75000"/>
                  </a:schemeClr>
                </a:solidFill>
              </a:defRPr>
            </a:lvl5pPr>
            <a:lvl6pPr marL="5408905" indent="0">
              <a:buNone/>
              <a:defRPr sz="3786">
                <a:solidFill>
                  <a:schemeClr val="tx1">
                    <a:tint val="75000"/>
                  </a:schemeClr>
                </a:solidFill>
              </a:defRPr>
            </a:lvl6pPr>
            <a:lvl7pPr marL="6490686" indent="0">
              <a:buNone/>
              <a:defRPr sz="3786">
                <a:solidFill>
                  <a:schemeClr val="tx1">
                    <a:tint val="75000"/>
                  </a:schemeClr>
                </a:solidFill>
              </a:defRPr>
            </a:lvl7pPr>
            <a:lvl8pPr marL="7572466" indent="0">
              <a:buNone/>
              <a:defRPr sz="3786">
                <a:solidFill>
                  <a:schemeClr val="tx1">
                    <a:tint val="75000"/>
                  </a:schemeClr>
                </a:solidFill>
              </a:defRPr>
            </a:lvl8pPr>
            <a:lvl9pPr marL="8654247" indent="0">
              <a:buNone/>
              <a:defRPr sz="378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36237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7478"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953244"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843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90296" y="2300044"/>
            <a:ext cx="18661083" cy="835012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90298" y="10590160"/>
            <a:ext cx="9153057"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4" name="Content Placeholder 3"/>
          <p:cNvSpPr>
            <a:spLocks noGrp="1"/>
          </p:cNvSpPr>
          <p:nvPr>
            <p:ph sz="half" idx="2"/>
          </p:nvPr>
        </p:nvSpPr>
        <p:spPr>
          <a:xfrm>
            <a:off x="1490298" y="15780233"/>
            <a:ext cx="9153057"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953246" y="10590160"/>
            <a:ext cx="9198134"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6" name="Content Placeholder 5"/>
          <p:cNvSpPr>
            <a:spLocks noGrp="1"/>
          </p:cNvSpPr>
          <p:nvPr>
            <p:ph sz="quarter" idx="4"/>
          </p:nvPr>
        </p:nvSpPr>
        <p:spPr>
          <a:xfrm>
            <a:off x="10953246" y="15780233"/>
            <a:ext cx="9198134"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40004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411848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8603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Content Placeholder 2"/>
          <p:cNvSpPr>
            <a:spLocks noGrp="1"/>
          </p:cNvSpPr>
          <p:nvPr>
            <p:ph idx="1"/>
          </p:nvPr>
        </p:nvSpPr>
        <p:spPr>
          <a:xfrm>
            <a:off x="9198134" y="6220102"/>
            <a:ext cx="10953244" cy="30700453"/>
          </a:xfrm>
        </p:spPr>
        <p:txBody>
          <a:bodyPr/>
          <a:lstStyle>
            <a:lvl1pPr>
              <a:defRPr sz="7572"/>
            </a:lvl1pPr>
            <a:lvl2pPr>
              <a:defRPr sz="6625"/>
            </a:lvl2pPr>
            <a:lvl3pPr>
              <a:defRPr sz="5679"/>
            </a:lvl3pPr>
            <a:lvl4pPr>
              <a:defRPr sz="4732"/>
            </a:lvl4pPr>
            <a:lvl5pPr>
              <a:defRPr sz="4732"/>
            </a:lvl5pPr>
            <a:lvl6pPr>
              <a:defRPr sz="4732"/>
            </a:lvl6pPr>
            <a:lvl7pPr>
              <a:defRPr sz="4732"/>
            </a:lvl7pPr>
            <a:lvl8pPr>
              <a:defRPr sz="4732"/>
            </a:lvl8pPr>
            <a:lvl9pPr>
              <a:defRPr sz="473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29027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98134" y="6220102"/>
            <a:ext cx="10953244" cy="30700453"/>
          </a:xfrm>
        </p:spPr>
        <p:txBody>
          <a:bodyPr anchor="t"/>
          <a:lstStyle>
            <a:lvl1pPr marL="0" indent="0">
              <a:buNone/>
              <a:defRPr sz="7572"/>
            </a:lvl1pPr>
            <a:lvl2pPr marL="1081781" indent="0">
              <a:buNone/>
              <a:defRPr sz="6625"/>
            </a:lvl2pPr>
            <a:lvl3pPr marL="2163562" indent="0">
              <a:buNone/>
              <a:defRPr sz="5679"/>
            </a:lvl3pPr>
            <a:lvl4pPr marL="3245343" indent="0">
              <a:buNone/>
              <a:defRPr sz="4732"/>
            </a:lvl4pPr>
            <a:lvl5pPr marL="4327124" indent="0">
              <a:buNone/>
              <a:defRPr sz="4732"/>
            </a:lvl5pPr>
            <a:lvl6pPr marL="5408905" indent="0">
              <a:buNone/>
              <a:defRPr sz="4732"/>
            </a:lvl6pPr>
            <a:lvl7pPr marL="6490686" indent="0">
              <a:buNone/>
              <a:defRPr sz="4732"/>
            </a:lvl7pPr>
            <a:lvl8pPr marL="7572466" indent="0">
              <a:buNone/>
              <a:defRPr sz="4732"/>
            </a:lvl8pPr>
            <a:lvl9pPr marL="8654247" indent="0">
              <a:buNone/>
              <a:defRPr sz="473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2020/9/2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22205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7478" y="2300044"/>
            <a:ext cx="18661083" cy="8350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7478" y="11500170"/>
            <a:ext cx="18661083" cy="2741040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87477" y="40040601"/>
            <a:ext cx="4868109" cy="2300034"/>
          </a:xfrm>
          <a:prstGeom prst="rect">
            <a:avLst/>
          </a:prstGeom>
        </p:spPr>
        <p:txBody>
          <a:bodyPr vert="horz" lIns="91440" tIns="45720" rIns="91440" bIns="45720" rtlCol="0" anchor="ctr"/>
          <a:lstStyle>
            <a:lvl1pPr algn="l">
              <a:defRPr sz="2839">
                <a:solidFill>
                  <a:schemeClr val="tx1">
                    <a:tint val="75000"/>
                  </a:schemeClr>
                </a:solidFill>
              </a:defRPr>
            </a:lvl1pPr>
          </a:lstStyle>
          <a:p>
            <a:fld id="{B4A8B44C-B70E-47B7-A41E-819DB4CD260E}" type="datetimeFigureOut">
              <a:rPr kumimoji="1" lang="ja-JP" altLang="en-US" smtClean="0"/>
              <a:t>2020/9/2</a:t>
            </a:fld>
            <a:endParaRPr kumimoji="1" lang="ja-JP" altLang="en-US"/>
          </a:p>
        </p:txBody>
      </p:sp>
      <p:sp>
        <p:nvSpPr>
          <p:cNvPr id="5" name="Footer Placeholder 4"/>
          <p:cNvSpPr>
            <a:spLocks noGrp="1"/>
          </p:cNvSpPr>
          <p:nvPr>
            <p:ph type="ftr" sz="quarter" idx="3"/>
          </p:nvPr>
        </p:nvSpPr>
        <p:spPr>
          <a:xfrm>
            <a:off x="7166938" y="40040601"/>
            <a:ext cx="7302163" cy="2300034"/>
          </a:xfrm>
          <a:prstGeom prst="rect">
            <a:avLst/>
          </a:prstGeom>
        </p:spPr>
        <p:txBody>
          <a:bodyPr vert="horz" lIns="91440" tIns="45720" rIns="91440" bIns="45720" rtlCol="0" anchor="ctr"/>
          <a:lstStyle>
            <a:lvl1pPr algn="ctr">
              <a:defRPr sz="283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280452" y="40040601"/>
            <a:ext cx="4868109" cy="2300034"/>
          </a:xfrm>
          <a:prstGeom prst="rect">
            <a:avLst/>
          </a:prstGeom>
        </p:spPr>
        <p:txBody>
          <a:bodyPr vert="horz" lIns="91440" tIns="45720" rIns="91440" bIns="45720" rtlCol="0" anchor="ctr"/>
          <a:lstStyle>
            <a:lvl1pPr algn="r">
              <a:defRPr sz="2839">
                <a:solidFill>
                  <a:schemeClr val="tx1">
                    <a:tint val="75000"/>
                  </a:schemeClr>
                </a:solidFill>
              </a:defRPr>
            </a:lvl1p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991926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63562" rtl="0" eaLnBrk="1" latinLnBrk="0" hangingPunct="1">
        <a:lnSpc>
          <a:spcPct val="90000"/>
        </a:lnSpc>
        <a:spcBef>
          <a:spcPct val="0"/>
        </a:spcBef>
        <a:buNone/>
        <a:defRPr kumimoji="1" sz="10411" kern="1200">
          <a:solidFill>
            <a:schemeClr val="tx1"/>
          </a:solidFill>
          <a:latin typeface="+mj-lt"/>
          <a:ea typeface="+mj-ea"/>
          <a:cs typeface="+mj-cs"/>
        </a:defRPr>
      </a:lvl1pPr>
    </p:titleStyle>
    <p:bodyStyle>
      <a:lvl1pPr marL="540890" indent="-540890" algn="l" defTabSz="2163562" rtl="0" eaLnBrk="1" latinLnBrk="0" hangingPunct="1">
        <a:lnSpc>
          <a:spcPct val="90000"/>
        </a:lnSpc>
        <a:spcBef>
          <a:spcPts val="2366"/>
        </a:spcBef>
        <a:buFont typeface="Arial" panose="020B0604020202020204" pitchFamily="34" charset="0"/>
        <a:buChar char="•"/>
        <a:defRPr kumimoji="1" sz="6625" kern="1200">
          <a:solidFill>
            <a:schemeClr val="tx1"/>
          </a:solidFill>
          <a:latin typeface="+mn-lt"/>
          <a:ea typeface="+mn-ea"/>
          <a:cs typeface="+mn-cs"/>
        </a:defRPr>
      </a:lvl1pPr>
      <a:lvl2pPr marL="1622671" indent="-540890" algn="l" defTabSz="2163562" rtl="0" eaLnBrk="1" latinLnBrk="0" hangingPunct="1">
        <a:lnSpc>
          <a:spcPct val="90000"/>
        </a:lnSpc>
        <a:spcBef>
          <a:spcPts val="1183"/>
        </a:spcBef>
        <a:buFont typeface="Arial" panose="020B0604020202020204" pitchFamily="34" charset="0"/>
        <a:buChar char="•"/>
        <a:defRPr kumimoji="1" sz="5679" kern="1200">
          <a:solidFill>
            <a:schemeClr val="tx1"/>
          </a:solidFill>
          <a:latin typeface="+mn-lt"/>
          <a:ea typeface="+mn-ea"/>
          <a:cs typeface="+mn-cs"/>
        </a:defRPr>
      </a:lvl2pPr>
      <a:lvl3pPr marL="2704452" indent="-540890" algn="l" defTabSz="2163562" rtl="0" eaLnBrk="1" latinLnBrk="0" hangingPunct="1">
        <a:lnSpc>
          <a:spcPct val="90000"/>
        </a:lnSpc>
        <a:spcBef>
          <a:spcPts val="1183"/>
        </a:spcBef>
        <a:buFont typeface="Arial" panose="020B0604020202020204" pitchFamily="34" charset="0"/>
        <a:buChar char="•"/>
        <a:defRPr kumimoji="1" sz="4732" kern="1200">
          <a:solidFill>
            <a:schemeClr val="tx1"/>
          </a:solidFill>
          <a:latin typeface="+mn-lt"/>
          <a:ea typeface="+mn-ea"/>
          <a:cs typeface="+mn-cs"/>
        </a:defRPr>
      </a:lvl3pPr>
      <a:lvl4pPr marL="3786233"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4pPr>
      <a:lvl5pPr marL="4868014"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5pPr>
      <a:lvl6pPr marL="5949795"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6pPr>
      <a:lvl7pPr marL="7031576"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7pPr>
      <a:lvl8pPr marL="8113357"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8pPr>
      <a:lvl9pPr marL="9195138"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9pPr>
    </p:bodyStyle>
    <p:otherStyle>
      <a:defPPr>
        <a:defRPr lang="en-US"/>
      </a:defPPr>
      <a:lvl1pPr marL="0" algn="l" defTabSz="2163562" rtl="0" eaLnBrk="1" latinLnBrk="0" hangingPunct="1">
        <a:defRPr kumimoji="1" sz="4259" kern="1200">
          <a:solidFill>
            <a:schemeClr val="tx1"/>
          </a:solidFill>
          <a:latin typeface="+mn-lt"/>
          <a:ea typeface="+mn-ea"/>
          <a:cs typeface="+mn-cs"/>
        </a:defRPr>
      </a:lvl1pPr>
      <a:lvl2pPr marL="1081781" algn="l" defTabSz="2163562" rtl="0" eaLnBrk="1" latinLnBrk="0" hangingPunct="1">
        <a:defRPr kumimoji="1" sz="4259" kern="1200">
          <a:solidFill>
            <a:schemeClr val="tx1"/>
          </a:solidFill>
          <a:latin typeface="+mn-lt"/>
          <a:ea typeface="+mn-ea"/>
          <a:cs typeface="+mn-cs"/>
        </a:defRPr>
      </a:lvl2pPr>
      <a:lvl3pPr marL="2163562" algn="l" defTabSz="2163562" rtl="0" eaLnBrk="1" latinLnBrk="0" hangingPunct="1">
        <a:defRPr kumimoji="1" sz="4259" kern="1200">
          <a:solidFill>
            <a:schemeClr val="tx1"/>
          </a:solidFill>
          <a:latin typeface="+mn-lt"/>
          <a:ea typeface="+mn-ea"/>
          <a:cs typeface="+mn-cs"/>
        </a:defRPr>
      </a:lvl3pPr>
      <a:lvl4pPr marL="3245343" algn="l" defTabSz="2163562" rtl="0" eaLnBrk="1" latinLnBrk="0" hangingPunct="1">
        <a:defRPr kumimoji="1" sz="4259" kern="1200">
          <a:solidFill>
            <a:schemeClr val="tx1"/>
          </a:solidFill>
          <a:latin typeface="+mn-lt"/>
          <a:ea typeface="+mn-ea"/>
          <a:cs typeface="+mn-cs"/>
        </a:defRPr>
      </a:lvl4pPr>
      <a:lvl5pPr marL="4327124" algn="l" defTabSz="2163562" rtl="0" eaLnBrk="1" latinLnBrk="0" hangingPunct="1">
        <a:defRPr kumimoji="1" sz="4259" kern="1200">
          <a:solidFill>
            <a:schemeClr val="tx1"/>
          </a:solidFill>
          <a:latin typeface="+mn-lt"/>
          <a:ea typeface="+mn-ea"/>
          <a:cs typeface="+mn-cs"/>
        </a:defRPr>
      </a:lvl5pPr>
      <a:lvl6pPr marL="5408905" algn="l" defTabSz="2163562" rtl="0" eaLnBrk="1" latinLnBrk="0" hangingPunct="1">
        <a:defRPr kumimoji="1" sz="4259" kern="1200">
          <a:solidFill>
            <a:schemeClr val="tx1"/>
          </a:solidFill>
          <a:latin typeface="+mn-lt"/>
          <a:ea typeface="+mn-ea"/>
          <a:cs typeface="+mn-cs"/>
        </a:defRPr>
      </a:lvl6pPr>
      <a:lvl7pPr marL="6490686" algn="l" defTabSz="2163562" rtl="0" eaLnBrk="1" latinLnBrk="0" hangingPunct="1">
        <a:defRPr kumimoji="1" sz="4259" kern="1200">
          <a:solidFill>
            <a:schemeClr val="tx1"/>
          </a:solidFill>
          <a:latin typeface="+mn-lt"/>
          <a:ea typeface="+mn-ea"/>
          <a:cs typeface="+mn-cs"/>
        </a:defRPr>
      </a:lvl7pPr>
      <a:lvl8pPr marL="7572466" algn="l" defTabSz="2163562" rtl="0" eaLnBrk="1" latinLnBrk="0" hangingPunct="1">
        <a:defRPr kumimoji="1" sz="4259" kern="1200">
          <a:solidFill>
            <a:schemeClr val="tx1"/>
          </a:solidFill>
          <a:latin typeface="+mn-lt"/>
          <a:ea typeface="+mn-ea"/>
          <a:cs typeface="+mn-cs"/>
        </a:defRPr>
      </a:lvl8pPr>
      <a:lvl9pPr marL="8654247" algn="l" defTabSz="2163562" rtl="0" eaLnBrk="1" latinLnBrk="0" hangingPunct="1">
        <a:defRPr kumimoji="1" sz="42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694A331C-1798-4A3D-9125-84343ED50943}"/>
              </a:ext>
            </a:extLst>
          </p:cNvPr>
          <p:cNvSpPr/>
          <p:nvPr/>
        </p:nvSpPr>
        <p:spPr>
          <a:xfrm>
            <a:off x="4788000" y="1"/>
            <a:ext cx="16879383" cy="4788000"/>
          </a:xfrm>
          <a:prstGeom prst="rect">
            <a:avLst/>
          </a:prstGeom>
          <a:solidFill>
            <a:schemeClr val="bg1">
              <a:lumMod val="9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9600" spc="-150" dirty="0">
                <a:latin typeface="ＭＳ ゴシック" panose="020B0609070205080204" pitchFamily="49" charset="-128"/>
                <a:ea typeface="ＭＳ ゴシック" panose="020B0609070205080204" pitchFamily="49" charset="-128"/>
              </a:rPr>
              <a:t>＜演題名＞</a:t>
            </a:r>
            <a:endParaRPr kumimoji="1" lang="en-US" altLang="ja-JP" sz="9600" spc="-150" dirty="0">
              <a:latin typeface="ＭＳ ゴシック" panose="020B0609070205080204" pitchFamily="49" charset="-128"/>
              <a:ea typeface="ＭＳ ゴシック" panose="020B0609070205080204" pitchFamily="49" charset="-128"/>
            </a:endParaRPr>
          </a:p>
          <a:p>
            <a:r>
              <a:rPr kumimoji="1" lang="ja-JP" altLang="en-US" sz="8800" spc="-150" dirty="0">
                <a:latin typeface="ＭＳ ゴシック" panose="020B0609070205080204" pitchFamily="49" charset="-128"/>
                <a:ea typeface="ＭＳ ゴシック" panose="020B0609070205080204" pitchFamily="49" charset="-128"/>
              </a:rPr>
              <a:t>＜発表者名　所属名＞</a:t>
            </a:r>
            <a:endParaRPr kumimoji="1" lang="en-US" altLang="ja-JP" sz="8800" spc="-150" dirty="0">
              <a:latin typeface="ＭＳ ゴシック" panose="020B0609070205080204" pitchFamily="49" charset="-128"/>
              <a:ea typeface="ＭＳ ゴシック" panose="020B0609070205080204" pitchFamily="49" charset="-128"/>
            </a:endParaRPr>
          </a:p>
          <a:p>
            <a:r>
              <a:rPr kumimoji="1" lang="ja-JP" altLang="en-US" sz="7200" spc="-150" dirty="0">
                <a:latin typeface="ＭＳ ゴシック" panose="020B0609070205080204" pitchFamily="49" charset="-128"/>
                <a:ea typeface="ＭＳ ゴシック" panose="020B0609070205080204" pitchFamily="49" charset="-128"/>
              </a:rPr>
              <a:t>＜共同演者名　所属名＞</a:t>
            </a:r>
            <a:endParaRPr kumimoji="1" lang="en-US" altLang="ja-JP" sz="7200" spc="-150" dirty="0">
              <a:latin typeface="ＭＳ ゴシック" panose="020B0609070205080204" pitchFamily="49" charset="-128"/>
              <a:ea typeface="ＭＳ ゴシック" panose="020B0609070205080204" pitchFamily="49" charset="-128"/>
            </a:endParaRPr>
          </a:p>
        </p:txBody>
      </p:sp>
      <p:sp>
        <p:nvSpPr>
          <p:cNvPr id="30" name="テキスト ボックス 29">
            <a:extLst>
              <a:ext uri="{FF2B5EF4-FFF2-40B4-BE49-F238E27FC236}">
                <a16:creationId xmlns:a16="http://schemas.microsoft.com/office/drawing/2014/main" id="{90711FF7-5978-4089-8F0C-DAEFF2762B6E}"/>
              </a:ext>
            </a:extLst>
          </p:cNvPr>
          <p:cNvSpPr txBox="1"/>
          <p:nvPr/>
        </p:nvSpPr>
        <p:spPr>
          <a:xfrm>
            <a:off x="0" y="5420433"/>
            <a:ext cx="21169571" cy="13265170"/>
          </a:xfrm>
          <a:prstGeom prst="rect">
            <a:avLst/>
          </a:prstGeom>
          <a:noFill/>
        </p:spPr>
        <p:txBody>
          <a:bodyPr wrap="square" rtlCol="0">
            <a:spAutoFit/>
          </a:bodyPr>
          <a:lstStyle/>
          <a:p>
            <a:r>
              <a:rPr kumimoji="1" lang="en-US" altLang="ja-JP" sz="10000" dirty="0">
                <a:latin typeface="ＭＳ ゴシック" panose="020B0609070205080204" pitchFamily="49" charset="-128"/>
                <a:ea typeface="ＭＳ ゴシック" panose="020B0609070205080204" pitchFamily="49" charset="-128"/>
              </a:rPr>
              <a:t>※</a:t>
            </a:r>
            <a:r>
              <a:rPr kumimoji="1" lang="ja-JP" altLang="en-US" sz="10000" dirty="0">
                <a:latin typeface="ＭＳ ゴシック" panose="020B0609070205080204" pitchFamily="49" charset="-128"/>
                <a:ea typeface="ＭＳ ゴシック" panose="020B0609070205080204" pitchFamily="49" charset="-128"/>
              </a:rPr>
              <a:t>こちらはテンプレートです。</a:t>
            </a:r>
            <a:endParaRPr kumimoji="1" lang="en-US" altLang="ja-JP" sz="10000" dirty="0">
              <a:latin typeface="ＭＳ ゴシック" panose="020B0609070205080204" pitchFamily="49" charset="-128"/>
              <a:ea typeface="ＭＳ ゴシック" panose="020B0609070205080204" pitchFamily="49" charset="-128"/>
            </a:endParaRPr>
          </a:p>
          <a:p>
            <a:r>
              <a:rPr kumimoji="1" lang="ja-JP" altLang="en-US" sz="8800" dirty="0">
                <a:latin typeface="ＭＳ ゴシック" panose="020B0609070205080204" pitchFamily="49" charset="-128"/>
                <a:ea typeface="ＭＳ ゴシック" panose="020B0609070205080204" pitchFamily="49" charset="-128"/>
              </a:rPr>
              <a:t>上記の演題番号、演題名、所属氏名等を編集してください。</a:t>
            </a:r>
            <a:endParaRPr kumimoji="1" lang="en-US" altLang="ja-JP" sz="8800" dirty="0">
              <a:latin typeface="ＭＳ ゴシック" panose="020B0609070205080204" pitchFamily="49" charset="-128"/>
              <a:ea typeface="ＭＳ ゴシック" panose="020B0609070205080204" pitchFamily="49" charset="-128"/>
            </a:endParaRPr>
          </a:p>
          <a:p>
            <a:endParaRPr kumimoji="1" lang="en-US" altLang="ja-JP" sz="100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白色部分にポスターの作成を</a:t>
            </a:r>
            <a:endParaRPr kumimoji="1" lang="en-US" altLang="ja-JP" sz="96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お願いいたします。</a:t>
            </a:r>
            <a:endParaRPr kumimoji="1" lang="en-US" altLang="ja-JP" sz="9600" dirty="0">
              <a:latin typeface="ＭＳ ゴシック" panose="020B0609070205080204" pitchFamily="49" charset="-128"/>
              <a:ea typeface="ＭＳ ゴシック" panose="020B0609070205080204" pitchFamily="49" charset="-128"/>
            </a:endParaRPr>
          </a:p>
          <a:p>
            <a:endParaRPr kumimoji="1" lang="en-US" altLang="ja-JP" sz="96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白色部分のポスター背景色は</a:t>
            </a:r>
            <a:endParaRPr kumimoji="1" lang="en-US" altLang="ja-JP" sz="9600" dirty="0">
              <a:latin typeface="ＭＳ ゴシック" panose="020B0609070205080204" pitchFamily="49" charset="-128"/>
              <a:ea typeface="ＭＳ ゴシック" panose="020B0609070205080204" pitchFamily="49" charset="-128"/>
            </a:endParaRPr>
          </a:p>
          <a:p>
            <a:r>
              <a:rPr kumimoji="1" lang="ja-JP" altLang="en-US" sz="9600" dirty="0">
                <a:latin typeface="ＭＳ ゴシック" panose="020B0609070205080204" pitchFamily="49" charset="-128"/>
                <a:ea typeface="ＭＳ ゴシック" panose="020B0609070205080204" pitchFamily="49" charset="-128"/>
              </a:rPr>
              <a:t>ご自由にご変更ください。</a:t>
            </a:r>
            <a:endParaRPr kumimoji="1" lang="en-US" altLang="ja-JP" sz="9600" dirty="0">
              <a:latin typeface="ＭＳ ゴシック" panose="020B0609070205080204" pitchFamily="49" charset="-128"/>
              <a:ea typeface="ＭＳ ゴシック" panose="020B0609070205080204" pitchFamily="49" charset="-128"/>
            </a:endParaRPr>
          </a:p>
        </p:txBody>
      </p:sp>
      <p:sp>
        <p:nvSpPr>
          <p:cNvPr id="32" name="テキスト ボックス 31">
            <a:extLst>
              <a:ext uri="{FF2B5EF4-FFF2-40B4-BE49-F238E27FC236}">
                <a16:creationId xmlns:a16="http://schemas.microsoft.com/office/drawing/2014/main" id="{F05FD6A0-E8ED-4027-83DF-205B5EA44CB9}"/>
              </a:ext>
            </a:extLst>
          </p:cNvPr>
          <p:cNvSpPr txBox="1"/>
          <p:nvPr/>
        </p:nvSpPr>
        <p:spPr>
          <a:xfrm>
            <a:off x="1466773" y="40703967"/>
            <a:ext cx="18702492" cy="1631216"/>
          </a:xfrm>
          <a:prstGeom prst="rect">
            <a:avLst/>
          </a:prstGeom>
          <a:noFill/>
        </p:spPr>
        <p:txBody>
          <a:bodyPr wrap="none" rtlCol="0">
            <a:spAutoFit/>
          </a:bodyPr>
          <a:lstStyle/>
          <a:p>
            <a:r>
              <a:rPr kumimoji="1" lang="ja-JP" altLang="en-US" sz="10000" dirty="0">
                <a:solidFill>
                  <a:srgbClr val="FF0000"/>
                </a:solidFill>
                <a:latin typeface="ＭＳ ゴシック" panose="020B0609070205080204" pitchFamily="49" charset="-128"/>
                <a:ea typeface="ＭＳ ゴシック" panose="020B0609070205080204" pitchFamily="49" charset="-128"/>
              </a:rPr>
              <a:t>ポスター内に</a:t>
            </a:r>
            <a:r>
              <a:rPr kumimoji="1" lang="en-US" altLang="ja-JP" sz="10000" dirty="0">
                <a:solidFill>
                  <a:srgbClr val="FF0000"/>
                </a:solidFill>
                <a:latin typeface="ＭＳ ゴシック" panose="020B0609070205080204" pitchFamily="49" charset="-128"/>
                <a:ea typeface="ＭＳ ゴシック" panose="020B0609070205080204" pitchFamily="49" charset="-128"/>
              </a:rPr>
              <a:t>COI</a:t>
            </a:r>
            <a:r>
              <a:rPr kumimoji="1" lang="ja-JP" altLang="en-US" sz="10000" dirty="0">
                <a:solidFill>
                  <a:srgbClr val="FF0000"/>
                </a:solidFill>
                <a:latin typeface="ＭＳ ゴシック" panose="020B0609070205080204" pitchFamily="49" charset="-128"/>
                <a:ea typeface="ＭＳ ゴシック" panose="020B0609070205080204" pitchFamily="49" charset="-128"/>
              </a:rPr>
              <a:t>記載が必要です</a:t>
            </a:r>
          </a:p>
        </p:txBody>
      </p:sp>
      <p:sp>
        <p:nvSpPr>
          <p:cNvPr id="7" name="正方形/長方形 6">
            <a:extLst>
              <a:ext uri="{FF2B5EF4-FFF2-40B4-BE49-F238E27FC236}">
                <a16:creationId xmlns:a16="http://schemas.microsoft.com/office/drawing/2014/main" id="{72CFBEBD-9A24-4E4A-B8A2-C5AFA903F672}"/>
              </a:ext>
            </a:extLst>
          </p:cNvPr>
          <p:cNvSpPr/>
          <p:nvPr/>
        </p:nvSpPr>
        <p:spPr>
          <a:xfrm>
            <a:off x="0" y="0"/>
            <a:ext cx="4788000" cy="4788000"/>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6000" dirty="0">
                <a:latin typeface="ＭＳ ゴシック" panose="020B0609070205080204" pitchFamily="49" charset="-128"/>
                <a:ea typeface="ＭＳ ゴシック" panose="020B0609070205080204" pitchFamily="49" charset="-128"/>
              </a:rPr>
              <a:t>P-</a:t>
            </a:r>
            <a:r>
              <a:rPr kumimoji="1" lang="ja-JP" altLang="en-US" sz="16000" dirty="0">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90262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a:extLst>
              <a:ext uri="{FF2B5EF4-FFF2-40B4-BE49-F238E27FC236}">
                <a16:creationId xmlns:a16="http://schemas.microsoft.com/office/drawing/2014/main" id="{20DFE6FD-9537-4DAD-BBA4-8CAB7F7A5C39}"/>
              </a:ext>
            </a:extLst>
          </p:cNvPr>
          <p:cNvSpPr txBox="1"/>
          <p:nvPr/>
        </p:nvSpPr>
        <p:spPr>
          <a:xfrm rot="2673245">
            <a:off x="3024121" y="15981665"/>
            <a:ext cx="17578723" cy="6247864"/>
          </a:xfrm>
          <a:prstGeom prst="rect">
            <a:avLst/>
          </a:prstGeom>
          <a:noFill/>
        </p:spPr>
        <p:txBody>
          <a:bodyPr wrap="none" rtlCol="0">
            <a:spAutoFit/>
          </a:bodyPr>
          <a:lstStyle/>
          <a:p>
            <a:r>
              <a:rPr kumimoji="1" lang="en-US" altLang="ja-JP" sz="40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SAMPLE</a:t>
            </a:r>
            <a:endParaRPr kumimoji="1" lang="ja-JP" altLang="en-US" sz="40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
        <p:nvSpPr>
          <p:cNvPr id="11" name="テキスト ボックス 10">
            <a:extLst>
              <a:ext uri="{FF2B5EF4-FFF2-40B4-BE49-F238E27FC236}">
                <a16:creationId xmlns:a16="http://schemas.microsoft.com/office/drawing/2014/main" id="{21876D66-0920-4EA2-A328-FD7AAE6D52C2}"/>
              </a:ext>
            </a:extLst>
          </p:cNvPr>
          <p:cNvSpPr txBox="1"/>
          <p:nvPr/>
        </p:nvSpPr>
        <p:spPr>
          <a:xfrm>
            <a:off x="3073595" y="25044240"/>
            <a:ext cx="7237879" cy="1631216"/>
          </a:xfrm>
          <a:prstGeom prst="rect">
            <a:avLst/>
          </a:prstGeom>
          <a:noFill/>
        </p:spPr>
        <p:txBody>
          <a:bodyPr wrap="none" rtlCol="0">
            <a:spAutoFit/>
          </a:bodyPr>
          <a:lstStyle/>
          <a:p>
            <a:r>
              <a:rPr kumimoji="1" lang="ja-JP" altLang="en-US" sz="10000" dirty="0">
                <a:latin typeface="ＭＳ ゴシック" panose="020B0609070205080204" pitchFamily="49" charset="-128"/>
                <a:ea typeface="ＭＳ ゴシック" panose="020B0609070205080204" pitchFamily="49" charset="-128"/>
              </a:rPr>
              <a:t>あ　</a:t>
            </a:r>
            <a:r>
              <a:rPr kumimoji="1" lang="en-US" altLang="ja-JP" sz="10000" dirty="0">
                <a:latin typeface="ＭＳ ゴシック" panose="020B0609070205080204" pitchFamily="49" charset="-128"/>
                <a:ea typeface="ＭＳ ゴシック" panose="020B0609070205080204" pitchFamily="49" charset="-128"/>
              </a:rPr>
              <a:t>100Pts.</a:t>
            </a:r>
            <a:endParaRPr kumimoji="1" lang="ja-JP" altLang="en-US" sz="100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422794A5-DC98-40F0-B62C-CE59B4F6739D}"/>
              </a:ext>
            </a:extLst>
          </p:cNvPr>
          <p:cNvSpPr txBox="1"/>
          <p:nvPr/>
        </p:nvSpPr>
        <p:spPr>
          <a:xfrm>
            <a:off x="2508299" y="26776379"/>
            <a:ext cx="8648521" cy="1938992"/>
          </a:xfrm>
          <a:prstGeom prst="rect">
            <a:avLst/>
          </a:prstGeom>
          <a:noFill/>
        </p:spPr>
        <p:txBody>
          <a:bodyPr wrap="none" rtlCol="0">
            <a:spAutoFit/>
          </a:bodyPr>
          <a:lstStyle/>
          <a:p>
            <a:r>
              <a:rPr kumimoji="1" lang="ja-JP" altLang="en-US" sz="12000" dirty="0">
                <a:latin typeface="ＭＳ ゴシック" panose="020B0609070205080204" pitchFamily="49" charset="-128"/>
                <a:ea typeface="ＭＳ ゴシック" panose="020B0609070205080204" pitchFamily="49" charset="-128"/>
              </a:rPr>
              <a:t>あ　</a:t>
            </a:r>
            <a:r>
              <a:rPr kumimoji="1" lang="en-US" altLang="ja-JP" sz="12000" dirty="0">
                <a:latin typeface="ＭＳ ゴシック" panose="020B0609070205080204" pitchFamily="49" charset="-128"/>
                <a:ea typeface="ＭＳ ゴシック" panose="020B0609070205080204" pitchFamily="49" charset="-128"/>
              </a:rPr>
              <a:t>120Pts.</a:t>
            </a:r>
            <a:endParaRPr kumimoji="1" lang="ja-JP" altLang="en-US" sz="12000" dirty="0">
              <a:latin typeface="ＭＳ ゴシック" panose="020B0609070205080204" pitchFamily="49" charset="-128"/>
              <a:ea typeface="ＭＳ ゴシック" panose="020B0609070205080204" pitchFamily="49" charset="-128"/>
            </a:endParaRPr>
          </a:p>
        </p:txBody>
      </p:sp>
      <p:sp>
        <p:nvSpPr>
          <p:cNvPr id="13" name="テキスト ボックス 12">
            <a:extLst>
              <a:ext uri="{FF2B5EF4-FFF2-40B4-BE49-F238E27FC236}">
                <a16:creationId xmlns:a16="http://schemas.microsoft.com/office/drawing/2014/main" id="{453CC846-FBDA-4D59-8684-499CF0CA5AF9}"/>
              </a:ext>
            </a:extLst>
          </p:cNvPr>
          <p:cNvSpPr txBox="1"/>
          <p:nvPr/>
        </p:nvSpPr>
        <p:spPr>
          <a:xfrm>
            <a:off x="1994670" y="28868151"/>
            <a:ext cx="10059164" cy="2246769"/>
          </a:xfrm>
          <a:prstGeom prst="rect">
            <a:avLst/>
          </a:prstGeom>
          <a:noFill/>
        </p:spPr>
        <p:txBody>
          <a:bodyPr wrap="none" rtlCol="0">
            <a:spAutoFit/>
          </a:bodyPr>
          <a:lstStyle/>
          <a:p>
            <a:r>
              <a:rPr kumimoji="1" lang="ja-JP" altLang="en-US" sz="14000" dirty="0">
                <a:latin typeface="ＭＳ ゴシック" panose="020B0609070205080204" pitchFamily="49" charset="-128"/>
                <a:ea typeface="ＭＳ ゴシック" panose="020B0609070205080204" pitchFamily="49" charset="-128"/>
              </a:rPr>
              <a:t>あ　</a:t>
            </a:r>
            <a:r>
              <a:rPr kumimoji="1" lang="en-US" altLang="ja-JP" sz="14000" dirty="0">
                <a:latin typeface="ＭＳ ゴシック" panose="020B0609070205080204" pitchFamily="49" charset="-128"/>
                <a:ea typeface="ＭＳ ゴシック" panose="020B0609070205080204" pitchFamily="49" charset="-128"/>
              </a:rPr>
              <a:t>140Pts.</a:t>
            </a:r>
            <a:endParaRPr kumimoji="1" lang="ja-JP" altLang="en-US" sz="14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E87AB512-1C5B-4B3C-84F3-39FF35801628}"/>
              </a:ext>
            </a:extLst>
          </p:cNvPr>
          <p:cNvSpPr txBox="1"/>
          <p:nvPr/>
        </p:nvSpPr>
        <p:spPr>
          <a:xfrm>
            <a:off x="1441748" y="31172428"/>
            <a:ext cx="11469807" cy="2554545"/>
          </a:xfrm>
          <a:prstGeom prst="rect">
            <a:avLst/>
          </a:prstGeom>
          <a:noFill/>
        </p:spPr>
        <p:txBody>
          <a:bodyPr wrap="none" rtlCol="0">
            <a:spAutoFit/>
          </a:bodyPr>
          <a:lstStyle/>
          <a:p>
            <a:r>
              <a:rPr kumimoji="1" lang="ja-JP" altLang="en-US" sz="16000" dirty="0">
                <a:latin typeface="ＭＳ ゴシック" panose="020B0609070205080204" pitchFamily="49" charset="-128"/>
                <a:ea typeface="ＭＳ ゴシック" panose="020B0609070205080204" pitchFamily="49" charset="-128"/>
              </a:rPr>
              <a:t>あ　</a:t>
            </a:r>
            <a:r>
              <a:rPr kumimoji="1" lang="en-US" altLang="ja-JP" sz="16000" dirty="0">
                <a:latin typeface="ＭＳ ゴシック" panose="020B0609070205080204" pitchFamily="49" charset="-128"/>
                <a:ea typeface="ＭＳ ゴシック" panose="020B0609070205080204" pitchFamily="49" charset="-128"/>
              </a:rPr>
              <a:t>160Pts.</a:t>
            </a:r>
            <a:endParaRPr kumimoji="1" lang="ja-JP" altLang="en-US" sz="160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1CB772D2-9273-4C1C-B5DE-A602C4790DE3}"/>
              </a:ext>
            </a:extLst>
          </p:cNvPr>
          <p:cNvSpPr txBox="1"/>
          <p:nvPr/>
        </p:nvSpPr>
        <p:spPr>
          <a:xfrm>
            <a:off x="897524" y="33593766"/>
            <a:ext cx="12880449" cy="2862322"/>
          </a:xfrm>
          <a:prstGeom prst="rect">
            <a:avLst/>
          </a:prstGeom>
          <a:noFill/>
        </p:spPr>
        <p:txBody>
          <a:bodyPr wrap="none" rtlCol="0">
            <a:spAutoFit/>
          </a:bodyPr>
          <a:lstStyle/>
          <a:p>
            <a:r>
              <a:rPr kumimoji="1" lang="ja-JP" altLang="en-US" sz="18000" dirty="0">
                <a:latin typeface="ＭＳ ゴシック" panose="020B0609070205080204" pitchFamily="49" charset="-128"/>
                <a:ea typeface="ＭＳ ゴシック" panose="020B0609070205080204" pitchFamily="49" charset="-128"/>
              </a:rPr>
              <a:t>あ　</a:t>
            </a:r>
            <a:r>
              <a:rPr kumimoji="1" lang="en-US" altLang="ja-JP" sz="18000" dirty="0">
                <a:latin typeface="ＭＳ ゴシック" panose="020B0609070205080204" pitchFamily="49" charset="-128"/>
                <a:ea typeface="ＭＳ ゴシック" panose="020B0609070205080204" pitchFamily="49" charset="-128"/>
              </a:rPr>
              <a:t>180Pts.</a:t>
            </a:r>
            <a:endParaRPr kumimoji="1" lang="ja-JP" altLang="en-US" sz="180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329A4E46-2EEA-4F5C-B81C-9CE0502494A2}"/>
              </a:ext>
            </a:extLst>
          </p:cNvPr>
          <p:cNvSpPr txBox="1"/>
          <p:nvPr/>
        </p:nvSpPr>
        <p:spPr>
          <a:xfrm>
            <a:off x="9650400" y="41385985"/>
            <a:ext cx="1903085" cy="1015663"/>
          </a:xfrm>
          <a:prstGeom prst="rect">
            <a:avLst/>
          </a:prstGeom>
          <a:noFill/>
        </p:spPr>
        <p:txBody>
          <a:bodyPr wrap="none" rtlCol="0">
            <a:spAutoFit/>
          </a:bodyPr>
          <a:lstStyle/>
          <a:p>
            <a:r>
              <a:rPr kumimoji="1" lang="en-US" altLang="ja-JP" sz="6000" dirty="0"/>
              <a:t>60cm</a:t>
            </a:r>
            <a:endParaRPr kumimoji="1" lang="ja-JP" altLang="en-US" sz="6000" dirty="0"/>
          </a:p>
        </p:txBody>
      </p:sp>
      <p:cxnSp>
        <p:nvCxnSpPr>
          <p:cNvPr id="22" name="直線矢印コネクタ 21">
            <a:extLst>
              <a:ext uri="{FF2B5EF4-FFF2-40B4-BE49-F238E27FC236}">
                <a16:creationId xmlns:a16="http://schemas.microsoft.com/office/drawing/2014/main" id="{46B0BF3F-B136-4A35-92C9-C839EEABAABE}"/>
              </a:ext>
            </a:extLst>
          </p:cNvPr>
          <p:cNvCxnSpPr>
            <a:cxnSpLocks/>
          </p:cNvCxnSpPr>
          <p:nvPr/>
        </p:nvCxnSpPr>
        <p:spPr>
          <a:xfrm>
            <a:off x="11813483" y="41991857"/>
            <a:ext cx="985197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3E4D97E-8625-4BAA-8613-E0FD8CD6E436}"/>
              </a:ext>
            </a:extLst>
          </p:cNvPr>
          <p:cNvCxnSpPr>
            <a:cxnSpLocks/>
          </p:cNvCxnSpPr>
          <p:nvPr/>
        </p:nvCxnSpPr>
        <p:spPr>
          <a:xfrm flipH="1">
            <a:off x="0" y="41991857"/>
            <a:ext cx="938103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F1F914E9-3348-4A47-99E0-4CBE6C7B7DE1}"/>
              </a:ext>
            </a:extLst>
          </p:cNvPr>
          <p:cNvSpPr txBox="1"/>
          <p:nvPr/>
        </p:nvSpPr>
        <p:spPr>
          <a:xfrm>
            <a:off x="438051" y="21356723"/>
            <a:ext cx="3265638" cy="1015663"/>
          </a:xfrm>
          <a:prstGeom prst="rect">
            <a:avLst/>
          </a:prstGeom>
          <a:noFill/>
        </p:spPr>
        <p:txBody>
          <a:bodyPr wrap="none" rtlCol="0">
            <a:spAutoFit/>
          </a:bodyPr>
          <a:lstStyle/>
          <a:p>
            <a:r>
              <a:rPr kumimoji="1" lang="en-US" altLang="ja-JP" sz="6000" dirty="0"/>
              <a:t>106.67cm</a:t>
            </a:r>
            <a:endParaRPr kumimoji="1" lang="ja-JP" altLang="en-US" sz="6000" dirty="0"/>
          </a:p>
        </p:txBody>
      </p:sp>
      <p:cxnSp>
        <p:nvCxnSpPr>
          <p:cNvPr id="27" name="直線矢印コネクタ 26">
            <a:extLst>
              <a:ext uri="{FF2B5EF4-FFF2-40B4-BE49-F238E27FC236}">
                <a16:creationId xmlns:a16="http://schemas.microsoft.com/office/drawing/2014/main" id="{233473E7-4D1C-42CC-AE6F-97408C5D22F5}"/>
              </a:ext>
            </a:extLst>
          </p:cNvPr>
          <p:cNvCxnSpPr>
            <a:cxnSpLocks/>
          </p:cNvCxnSpPr>
          <p:nvPr/>
        </p:nvCxnSpPr>
        <p:spPr>
          <a:xfrm>
            <a:off x="783224" y="22372386"/>
            <a:ext cx="0" cy="208282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DD7C6083-BF92-4919-B929-EF2B24B92546}"/>
              </a:ext>
            </a:extLst>
          </p:cNvPr>
          <p:cNvCxnSpPr>
            <a:cxnSpLocks/>
          </p:cNvCxnSpPr>
          <p:nvPr/>
        </p:nvCxnSpPr>
        <p:spPr>
          <a:xfrm flipV="1">
            <a:off x="783224" y="4788000"/>
            <a:ext cx="0" cy="165687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A74117C6-099A-47E8-88EA-89BB198EC324}"/>
              </a:ext>
            </a:extLst>
          </p:cNvPr>
          <p:cNvSpPr txBox="1"/>
          <p:nvPr/>
        </p:nvSpPr>
        <p:spPr>
          <a:xfrm>
            <a:off x="5133167" y="4882030"/>
            <a:ext cx="16202832" cy="2123658"/>
          </a:xfrm>
          <a:prstGeom prst="rect">
            <a:avLst/>
          </a:prstGeom>
          <a:noFill/>
        </p:spPr>
        <p:txBody>
          <a:bodyPr wrap="square" rtlCol="0">
            <a:spAutoFit/>
          </a:bodyPr>
          <a:lstStyle/>
          <a:p>
            <a:r>
              <a:rPr kumimoji="1" lang="ja-JP" altLang="en-US" sz="4400" dirty="0">
                <a:solidFill>
                  <a:srgbClr val="FF0000"/>
                </a:solidFill>
                <a:latin typeface="ＭＳ ゴシック" panose="020B0609070205080204" pitchFamily="49" charset="-128"/>
                <a:ea typeface="ＭＳ ゴシック" panose="020B0609070205080204" pitchFamily="49" charset="-128"/>
              </a:rPr>
              <a:t>・ポスター内容の背景部分の色変更は可能です。</a:t>
            </a:r>
            <a:endParaRPr kumimoji="1" lang="en-US" altLang="ja-JP" sz="4400" dirty="0">
              <a:solidFill>
                <a:srgbClr val="FF0000"/>
              </a:solidFill>
              <a:latin typeface="ＭＳ ゴシック" panose="020B0609070205080204" pitchFamily="49" charset="-128"/>
              <a:ea typeface="ＭＳ ゴシック" panose="020B0609070205080204" pitchFamily="49" charset="-128"/>
            </a:endParaRPr>
          </a:p>
          <a:p>
            <a:r>
              <a:rPr kumimoji="1" lang="ja-JP" altLang="en-US" sz="4400" dirty="0">
                <a:solidFill>
                  <a:srgbClr val="FF0000"/>
                </a:solidFill>
                <a:latin typeface="ＭＳ ゴシック" panose="020B0609070205080204" pitchFamily="49" charset="-128"/>
                <a:ea typeface="ＭＳ ゴシック" panose="020B0609070205080204" pitchFamily="49" charset="-128"/>
              </a:rPr>
              <a:t>・掲載時に文字が文字が潰れる可能性がございますのでサイズにご注意ください。</a:t>
            </a:r>
            <a:endParaRPr kumimoji="1" lang="en-US" altLang="ja-JP" sz="4400" dirty="0">
              <a:solidFill>
                <a:srgbClr val="FF0000"/>
              </a:solidFill>
              <a:latin typeface="ＭＳ ゴシック" panose="020B0609070205080204" pitchFamily="49" charset="-128"/>
              <a:ea typeface="ＭＳ ゴシック" panose="020B0609070205080204" pitchFamily="49" charset="-128"/>
            </a:endParaRPr>
          </a:p>
        </p:txBody>
      </p:sp>
      <p:sp>
        <p:nvSpPr>
          <p:cNvPr id="34" name="正方形/長方形 33">
            <a:extLst>
              <a:ext uri="{FF2B5EF4-FFF2-40B4-BE49-F238E27FC236}">
                <a16:creationId xmlns:a16="http://schemas.microsoft.com/office/drawing/2014/main" id="{FCE79776-8D5D-4554-AA8D-F891C31BE917}"/>
              </a:ext>
            </a:extLst>
          </p:cNvPr>
          <p:cNvSpPr/>
          <p:nvPr/>
        </p:nvSpPr>
        <p:spPr>
          <a:xfrm>
            <a:off x="-1" y="-40364"/>
            <a:ext cx="4788000" cy="4788000"/>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1500" dirty="0">
                <a:latin typeface="ＭＳ ゴシック" panose="020B0609070205080204" pitchFamily="49" charset="-128"/>
                <a:ea typeface="ＭＳ ゴシック" panose="020B0609070205080204" pitchFamily="49" charset="-128"/>
              </a:rPr>
              <a:t>P-Z-1</a:t>
            </a:r>
            <a:endParaRPr kumimoji="1" lang="ja-JP" altLang="en-US" sz="11500" dirty="0">
              <a:latin typeface="ＭＳ ゴシック" panose="020B0609070205080204" pitchFamily="49" charset="-128"/>
              <a:ea typeface="ＭＳ ゴシック" panose="020B0609070205080204" pitchFamily="49" charset="-128"/>
            </a:endParaRPr>
          </a:p>
        </p:txBody>
      </p:sp>
      <p:sp>
        <p:nvSpPr>
          <p:cNvPr id="35" name="正方形/長方形 34">
            <a:extLst>
              <a:ext uri="{FF2B5EF4-FFF2-40B4-BE49-F238E27FC236}">
                <a16:creationId xmlns:a16="http://schemas.microsoft.com/office/drawing/2014/main" id="{F14E2A66-D336-4730-AB2F-7FAAC601C162}"/>
              </a:ext>
            </a:extLst>
          </p:cNvPr>
          <p:cNvSpPr/>
          <p:nvPr/>
        </p:nvSpPr>
        <p:spPr>
          <a:xfrm>
            <a:off x="4788000" y="1"/>
            <a:ext cx="16879383" cy="4788000"/>
          </a:xfrm>
          <a:prstGeom prst="rect">
            <a:avLst/>
          </a:prstGeom>
          <a:solidFill>
            <a:schemeClr val="bg1">
              <a:lumMod val="9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6600" spc="-150" dirty="0">
                <a:latin typeface="ＭＳ ゴシック" panose="020B0609070205080204" pitchFamily="49" charset="-128"/>
                <a:ea typeface="ＭＳ ゴシック" panose="020B0609070205080204" pitchFamily="49" charset="-128"/>
              </a:rPr>
              <a:t>障害者歯科学会での発表について</a:t>
            </a:r>
            <a:endParaRPr kumimoji="1" lang="en-US" altLang="ja-JP" sz="6600" spc="-150" dirty="0">
              <a:latin typeface="ＭＳ ゴシック" panose="020B0609070205080204" pitchFamily="49" charset="-128"/>
              <a:ea typeface="ＭＳ ゴシック" panose="020B0609070205080204" pitchFamily="49" charset="-128"/>
            </a:endParaRPr>
          </a:p>
          <a:p>
            <a:r>
              <a:rPr kumimoji="1" lang="en-US" altLang="ja-JP" sz="4800" spc="-150" dirty="0">
                <a:latin typeface="ＭＳ ゴシック" panose="020B0609070205080204" pitchFamily="49" charset="-128"/>
                <a:ea typeface="ＭＳ ゴシック" panose="020B0609070205080204" pitchFamily="49" charset="-128"/>
              </a:rPr>
              <a:t>Presentation of the JSDH</a:t>
            </a:r>
          </a:p>
          <a:p>
            <a:r>
              <a:rPr kumimoji="1" lang="ja-JP" altLang="en-US" sz="4800" spc="-150" dirty="0">
                <a:latin typeface="ＭＳ ゴシック" panose="020B0609070205080204" pitchFamily="49" charset="-128"/>
                <a:ea typeface="ＭＳ ゴシック" panose="020B0609070205080204" pitchFamily="49" charset="-128"/>
              </a:rPr>
              <a:t>○歯科 一郎</a:t>
            </a:r>
            <a:r>
              <a:rPr kumimoji="1" lang="en-US" altLang="ja-JP" sz="4800" b="1" spc="-150" baseline="30000" dirty="0">
                <a:latin typeface="ＭＳ ゴシック" panose="020B0609070205080204" pitchFamily="49" charset="-128"/>
                <a:ea typeface="ＭＳ ゴシック" panose="020B0609070205080204" pitchFamily="49" charset="-128"/>
              </a:rPr>
              <a:t>1</a:t>
            </a:r>
            <a:r>
              <a:rPr kumimoji="1" lang="ja-JP" altLang="en-US" sz="4800" b="1" spc="-150" baseline="30000" dirty="0">
                <a:latin typeface="ＭＳ ゴシック" panose="020B0609070205080204" pitchFamily="49" charset="-128"/>
                <a:ea typeface="ＭＳ ゴシック" panose="020B0609070205080204" pitchFamily="49" charset="-128"/>
              </a:rPr>
              <a:t>）</a:t>
            </a:r>
            <a:r>
              <a:rPr kumimoji="1" lang="ja-JP" altLang="en-US" sz="4800" spc="-150" dirty="0">
                <a:latin typeface="ＭＳ ゴシック" panose="020B0609070205080204" pitchFamily="49" charset="-128"/>
                <a:ea typeface="ＭＳ ゴシック" panose="020B0609070205080204" pitchFamily="49" charset="-128"/>
              </a:rPr>
              <a:t>，口腔 良太</a:t>
            </a:r>
            <a:r>
              <a:rPr kumimoji="1" lang="en-US" altLang="ja-JP" sz="4800" b="1" spc="-150" baseline="30000" dirty="0">
                <a:latin typeface="ＭＳ ゴシック" panose="020B0609070205080204" pitchFamily="49" charset="-128"/>
                <a:ea typeface="ＭＳ ゴシック" panose="020B0609070205080204" pitchFamily="49" charset="-128"/>
              </a:rPr>
              <a:t>2</a:t>
            </a:r>
            <a:r>
              <a:rPr kumimoji="1" lang="ja-JP" altLang="en-US" sz="4800" b="1" spc="-150" baseline="30000" dirty="0">
                <a:latin typeface="ＭＳ ゴシック" panose="020B0609070205080204" pitchFamily="49" charset="-128"/>
                <a:ea typeface="ＭＳ ゴシック" panose="020B0609070205080204" pitchFamily="49" charset="-128"/>
              </a:rPr>
              <a:t>）</a:t>
            </a:r>
            <a:endParaRPr kumimoji="1" lang="en-US" altLang="ja-JP" sz="4800" b="1" spc="-150" baseline="30000" dirty="0">
              <a:latin typeface="ＭＳ ゴシック" panose="020B0609070205080204" pitchFamily="49" charset="-128"/>
              <a:ea typeface="ＭＳ ゴシック" panose="020B0609070205080204" pitchFamily="49" charset="-128"/>
            </a:endParaRPr>
          </a:p>
          <a:p>
            <a:r>
              <a:rPr kumimoji="1" lang="en-US" altLang="ja-JP" sz="5400" spc="-150" baseline="30000" dirty="0">
                <a:latin typeface="ＭＳ ゴシック" panose="020B0609070205080204" pitchFamily="49" charset="-128"/>
                <a:ea typeface="ＭＳ ゴシック" panose="020B0609070205080204" pitchFamily="49" charset="-128"/>
              </a:rPr>
              <a:t>1</a:t>
            </a:r>
            <a:r>
              <a:rPr kumimoji="1" lang="ja-JP" altLang="en-US" sz="4800" spc="-150" baseline="30000" dirty="0">
                <a:latin typeface="ＭＳ ゴシック" panose="020B0609070205080204" pitchFamily="49" charset="-128"/>
                <a:ea typeface="ＭＳ ゴシック" panose="020B0609070205080204" pitchFamily="49" charset="-128"/>
              </a:rPr>
              <a:t>）</a:t>
            </a:r>
            <a:r>
              <a:rPr kumimoji="1" lang="ja-JP" altLang="en-US" sz="4800" spc="-150" dirty="0">
                <a:latin typeface="ＭＳ ゴシック" panose="020B0609070205080204" pitchFamily="49" charset="-128"/>
                <a:ea typeface="ＭＳ ゴシック" panose="020B0609070205080204" pitchFamily="49" charset="-128"/>
              </a:rPr>
              <a:t>所属名，</a:t>
            </a:r>
            <a:r>
              <a:rPr kumimoji="1" lang="en-US" altLang="ja-JP" sz="4800" spc="-150" baseline="30000" dirty="0">
                <a:latin typeface="ＭＳ ゴシック" panose="020B0609070205080204" pitchFamily="49" charset="-128"/>
                <a:ea typeface="ＭＳ ゴシック" panose="020B0609070205080204" pitchFamily="49" charset="-128"/>
              </a:rPr>
              <a:t> 2</a:t>
            </a:r>
            <a:r>
              <a:rPr kumimoji="1" lang="ja-JP" altLang="en-US" sz="4800" spc="-150" baseline="30000" dirty="0">
                <a:latin typeface="ＭＳ ゴシック" panose="020B0609070205080204" pitchFamily="49" charset="-128"/>
                <a:ea typeface="ＭＳ ゴシック" panose="020B0609070205080204" pitchFamily="49" charset="-128"/>
              </a:rPr>
              <a:t>）</a:t>
            </a:r>
            <a:r>
              <a:rPr kumimoji="1" lang="ja-JP" altLang="en-US" sz="4800" spc="-150" dirty="0">
                <a:latin typeface="ＭＳ ゴシック" panose="020B0609070205080204" pitchFamily="49" charset="-128"/>
                <a:ea typeface="ＭＳ ゴシック" panose="020B0609070205080204" pitchFamily="49" charset="-128"/>
              </a:rPr>
              <a:t>所属名</a:t>
            </a:r>
            <a:endParaRPr kumimoji="1" lang="en-US" altLang="ja-JP" sz="4800" b="1" spc="-150" baseline="30000" dirty="0">
              <a:latin typeface="ＭＳ ゴシック" panose="020B0609070205080204" pitchFamily="49" charset="-128"/>
              <a:ea typeface="ＭＳ ゴシック" panose="020B0609070205080204" pitchFamily="49" charset="-128"/>
            </a:endParaRPr>
          </a:p>
          <a:p>
            <a:r>
              <a:rPr kumimoji="1" lang="ja-JP" altLang="en-US" sz="3600" spc="-150" dirty="0">
                <a:latin typeface="ＭＳ ゴシック" panose="020B0609070205080204" pitchFamily="49" charset="-128"/>
                <a:ea typeface="ＭＳ ゴシック" panose="020B0609070205080204" pitchFamily="49" charset="-128"/>
              </a:rPr>
              <a:t> </a:t>
            </a:r>
            <a:r>
              <a:rPr kumimoji="1" lang="ja-JP" altLang="en-US" sz="4000" spc="-150" dirty="0">
                <a:latin typeface="ＭＳ ゴシック" panose="020B0609070205080204" pitchFamily="49" charset="-128"/>
                <a:ea typeface="ＭＳ ゴシック" panose="020B0609070205080204" pitchFamily="49" charset="-128"/>
              </a:rPr>
              <a:t>○ </a:t>
            </a:r>
            <a:r>
              <a:rPr kumimoji="1" lang="en-US" altLang="ja-JP" sz="4000" spc="-150" dirty="0">
                <a:latin typeface="ＭＳ ゴシック" panose="020B0609070205080204" pitchFamily="49" charset="-128"/>
                <a:ea typeface="ＭＳ ゴシック" panose="020B0609070205080204" pitchFamily="49" charset="-128"/>
              </a:rPr>
              <a:t>SHIKA ICHIRO, </a:t>
            </a:r>
            <a:r>
              <a:rPr lang="en-US" altLang="ja-JP" sz="4000" dirty="0">
                <a:solidFill>
                  <a:srgbClr val="000000"/>
                </a:solidFill>
                <a:latin typeface="Times New Roman" panose="02020603050405020304" pitchFamily="18" charset="0"/>
              </a:rPr>
              <a:t>Affiliation Name </a:t>
            </a:r>
            <a:endParaRPr kumimoji="1" lang="en-US" altLang="ja-JP" sz="3600" spc="-150"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5177A25-EF2E-470C-96C7-E3E206E57184}"/>
              </a:ext>
            </a:extLst>
          </p:cNvPr>
          <p:cNvSpPr txBox="1"/>
          <p:nvPr/>
        </p:nvSpPr>
        <p:spPr>
          <a:xfrm>
            <a:off x="1814680" y="40346961"/>
            <a:ext cx="19906382" cy="1046440"/>
          </a:xfrm>
          <a:prstGeom prst="rect">
            <a:avLst/>
          </a:prstGeom>
          <a:noFill/>
        </p:spPr>
        <p:txBody>
          <a:bodyPr wrap="square" rtlCol="0">
            <a:spAutoFit/>
          </a:bodyPr>
          <a:lstStyle/>
          <a:p>
            <a:r>
              <a:rPr lang="ja-JP" altLang="en-US" sz="4400" dirty="0">
                <a:solidFill>
                  <a:srgbClr val="000000"/>
                </a:solidFill>
                <a:latin typeface="ＭＳ ゴシック" panose="020B0609070205080204" pitchFamily="49" charset="-128"/>
                <a:ea typeface="ＭＳ ゴシック" panose="020B0609070205080204" pitchFamily="49" charset="-128"/>
              </a:rPr>
              <a:t>演題発表に関連し、開示すべき</a:t>
            </a:r>
            <a:r>
              <a:rPr lang="en-US" altLang="ja-JP" sz="4400" dirty="0">
                <a:solidFill>
                  <a:srgbClr val="000000"/>
                </a:solidFill>
                <a:latin typeface="ＭＳ ゴシック" panose="020B0609070205080204" pitchFamily="49" charset="-128"/>
                <a:ea typeface="ＭＳ ゴシック" panose="020B0609070205080204" pitchFamily="49" charset="-128"/>
              </a:rPr>
              <a:t>COI</a:t>
            </a:r>
            <a:r>
              <a:rPr lang="ja-JP" altLang="en-US" sz="4400" dirty="0">
                <a:solidFill>
                  <a:srgbClr val="000000"/>
                </a:solidFill>
                <a:latin typeface="ＭＳ ゴシック" panose="020B0609070205080204" pitchFamily="49" charset="-128"/>
                <a:ea typeface="ＭＳ ゴシック" panose="020B0609070205080204" pitchFamily="49" charset="-128"/>
              </a:rPr>
              <a:t>関係にある企業・団体などはありません。</a:t>
            </a:r>
            <a:endParaRPr lang="en-US" altLang="ja-JP" sz="4400" dirty="0">
              <a:solidFill>
                <a:srgbClr val="000000"/>
              </a:solidFill>
              <a:latin typeface="ＭＳ ゴシック" panose="020B0609070205080204" pitchFamily="49" charset="-128"/>
              <a:ea typeface="ＭＳ ゴシック" panose="020B0609070205080204" pitchFamily="49" charset="-128"/>
            </a:endParaRPr>
          </a:p>
          <a:p>
            <a:endParaRPr kumimoji="1" lang="ja-JP" altLang="en-US" dirty="0"/>
          </a:p>
        </p:txBody>
      </p:sp>
    </p:spTree>
    <p:extLst>
      <p:ext uri="{BB962C8B-B14F-4D97-AF65-F5344CB8AC3E}">
        <p14:creationId xmlns:p14="http://schemas.microsoft.com/office/powerpoint/2010/main" val="1364594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TotalTime>
  <Words>171</Words>
  <Application>Microsoft Office PowerPoint</Application>
  <PresentationFormat>ユーザー設定</PresentationFormat>
  <Paragraphs>30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kcs-ws76</dc:creator>
  <cp:lastModifiedBy>中山 祐紀子</cp:lastModifiedBy>
  <cp:revision>20</cp:revision>
  <cp:lastPrinted>2020-09-02T05:49:41Z</cp:lastPrinted>
  <dcterms:created xsi:type="dcterms:W3CDTF">2020-04-14T01:32:39Z</dcterms:created>
  <dcterms:modified xsi:type="dcterms:W3CDTF">2020-09-02T07:15:51Z</dcterms:modified>
</cp:coreProperties>
</file>