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7EDB6-4781-4839-A3F5-FBB760B6D089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C68F8-E351-4EE9-B04D-83114D4CA2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859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76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1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17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9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56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11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7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07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34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90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3672407"/>
          </a:xfrm>
        </p:spPr>
        <p:txBody>
          <a:bodyPr anchor="t" anchorCtr="0">
            <a:normAutofit fontScale="90000"/>
          </a:bodyPr>
          <a:lstStyle/>
          <a:p>
            <a:r>
              <a:rPr kumimoji="1" lang="en-US" altLang="ja-JP" sz="1200" dirty="0" smtClean="0"/>
              <a:t/>
            </a:r>
            <a:br>
              <a:rPr kumimoji="1" lang="en-US" altLang="ja-JP" sz="1200" dirty="0" smtClean="0"/>
            </a:br>
            <a:r>
              <a:rPr lang="ja-JP" altLang="en-US" sz="2200" b="1" u="sng" dirty="0" smtClean="0">
                <a:solidFill>
                  <a:srgbClr val="FF0000"/>
                </a:solidFill>
              </a:rPr>
              <a:t>ポスター発表用</a:t>
            </a:r>
            <a:r>
              <a:rPr lang="ja-JP" altLang="en-US" sz="2200" dirty="0" smtClean="0">
                <a:solidFill>
                  <a:srgbClr val="FF0000"/>
                </a:solidFill>
              </a:rPr>
              <a:t>：開示すべき</a:t>
            </a:r>
            <a:r>
              <a:rPr lang="en-US" altLang="ja-JP" sz="2200" dirty="0" smtClean="0">
                <a:solidFill>
                  <a:srgbClr val="FF0000"/>
                </a:solidFill>
              </a:rPr>
              <a:t>COI</a:t>
            </a:r>
            <a:r>
              <a:rPr lang="ja-JP" altLang="en-US" sz="2200" dirty="0" smtClean="0">
                <a:solidFill>
                  <a:srgbClr val="FF0000"/>
                </a:solidFill>
              </a:rPr>
              <a:t>関係にある企業・団体などが</a:t>
            </a:r>
            <a:r>
              <a:rPr lang="ja-JP" altLang="en-US" sz="2200" b="1" u="sng" dirty="0" smtClean="0">
                <a:solidFill>
                  <a:srgbClr val="FF0000"/>
                </a:solidFill>
              </a:rPr>
              <a:t>ある</a:t>
            </a:r>
            <a:r>
              <a:rPr lang="ja-JP" altLang="en-US" sz="2200" dirty="0" smtClean="0">
                <a:solidFill>
                  <a:srgbClr val="FF0000"/>
                </a:solidFill>
              </a:rPr>
              <a:t>場合</a:t>
            </a:r>
            <a:r>
              <a:rPr lang="en-US" altLang="ja-JP" sz="2200" dirty="0" smtClean="0">
                <a:solidFill>
                  <a:srgbClr val="FF0000"/>
                </a:solidFill>
              </a:rPr>
              <a:t/>
            </a:r>
            <a:br>
              <a:rPr lang="en-US" altLang="ja-JP" sz="2200" dirty="0" smtClean="0">
                <a:solidFill>
                  <a:srgbClr val="FF0000"/>
                </a:solidFill>
              </a:rPr>
            </a:br>
            <a:r>
              <a:rPr lang="ja-JP" altLang="en-US" sz="2200" dirty="0" smtClean="0">
                <a:solidFill>
                  <a:srgbClr val="FF0000"/>
                </a:solidFill>
              </a:rPr>
              <a:t>（このスライドを最下段に掲示してください）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3100" dirty="0"/>
              <a:t>第</a:t>
            </a:r>
            <a:r>
              <a:rPr lang="en-US" altLang="ja-JP" sz="3100" smtClean="0"/>
              <a:t>35</a:t>
            </a:r>
            <a:r>
              <a:rPr lang="ja-JP" altLang="en-US" sz="3100" smtClean="0"/>
              <a:t>回</a:t>
            </a:r>
            <a:r>
              <a:rPr lang="ja-JP" altLang="en-US" sz="3100" dirty="0"/>
              <a:t>日本障害者歯科学会総会および学術</a:t>
            </a:r>
            <a:r>
              <a:rPr lang="ja-JP" altLang="en-US" sz="3100" dirty="0" smtClean="0"/>
              <a:t>大会</a:t>
            </a:r>
            <a:r>
              <a:rPr lang="en-US" altLang="ja-JP" sz="3100" dirty="0" smtClean="0"/>
              <a:t/>
            </a:r>
            <a:br>
              <a:rPr lang="en-US" altLang="ja-JP" sz="31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en-US" altLang="ja-JP" sz="7200" dirty="0" smtClean="0"/>
              <a:t>COI</a:t>
            </a:r>
            <a:r>
              <a:rPr lang="ja-JP" altLang="en-US" sz="7200" dirty="0" smtClean="0"/>
              <a:t>開示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4000" dirty="0" smtClean="0"/>
              <a:t>筆頭発表者名：〇〇　太郎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2700" dirty="0" smtClean="0"/>
              <a:t>演題発表に関連し、開示すべき</a:t>
            </a:r>
            <a:r>
              <a:rPr lang="en-US" altLang="ja-JP" sz="2700" dirty="0" smtClean="0"/>
              <a:t>COI</a:t>
            </a:r>
            <a:r>
              <a:rPr lang="ja-JP" altLang="en-US" sz="2700" dirty="0" smtClean="0"/>
              <a:t>関係にある企業・団体等は、</a:t>
            </a:r>
            <a:r>
              <a:rPr lang="en-US" altLang="ja-JP" sz="2700" dirty="0" smtClean="0"/>
              <a:t/>
            </a:r>
            <a:br>
              <a:rPr lang="en-US" altLang="ja-JP" sz="2700" dirty="0" smtClean="0"/>
            </a:br>
            <a:r>
              <a:rPr lang="ja-JP" altLang="en-US" sz="2700" dirty="0" smtClean="0"/>
              <a:t>下記のとおりです。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endParaRPr kumimoji="1" lang="ja-JP" altLang="en-US" sz="12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237322"/>
              </p:ext>
            </p:extLst>
          </p:nvPr>
        </p:nvGraphicFramePr>
        <p:xfrm>
          <a:off x="1691680" y="443711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357572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顧問：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薬品工業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講演料：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製薬、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ファーマ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受託研究・共同研究費：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製薬株式会社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奨学寄附金：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製薬、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薬品株式会社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0" y="0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（様式</a:t>
            </a:r>
            <a:r>
              <a:rPr lang="ja-JP" altLang="en-US" sz="2400" b="1" dirty="0"/>
              <a:t>２</a:t>
            </a:r>
            <a:r>
              <a:rPr kumimoji="1" lang="ja-JP" altLang="en-US" sz="2400" b="1" dirty="0" smtClean="0"/>
              <a:t>）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7550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25717" y="1390316"/>
            <a:ext cx="8204057" cy="53944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1627" y="1590842"/>
            <a:ext cx="8229600" cy="2380155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2000" dirty="0" smtClean="0"/>
              <a:t>演題，発表者名，所属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緒言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目的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材料と方法</a:t>
            </a:r>
            <a:endParaRPr lang="en-US" altLang="ja-JP" sz="2000" dirty="0" smtClean="0"/>
          </a:p>
          <a:p>
            <a:r>
              <a:rPr lang="ja-JP" altLang="en-US" sz="2000" dirty="0" smtClean="0"/>
              <a:t>結果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考察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結論</a:t>
            </a:r>
            <a:endParaRPr lang="en-US" altLang="ja-JP" sz="2000" dirty="0" smtClean="0"/>
          </a:p>
          <a:p>
            <a:r>
              <a:rPr lang="en-US" altLang="en-US" sz="2000" dirty="0" smtClean="0"/>
              <a:t>参考文献</a:t>
            </a:r>
            <a:endParaRPr kumimoji="1" lang="en-US" altLang="ja-JP" sz="2000" dirty="0" smtClean="0"/>
          </a:p>
        </p:txBody>
      </p:sp>
      <p:sp>
        <p:nvSpPr>
          <p:cNvPr id="6" name="正方形/長方形 6"/>
          <p:cNvSpPr>
            <a:spLocks noChangeArrowheads="1"/>
          </p:cNvSpPr>
          <p:nvPr/>
        </p:nvSpPr>
        <p:spPr bwMode="auto">
          <a:xfrm>
            <a:off x="554735" y="4638842"/>
            <a:ext cx="817503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演題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発表に関連し、開示すべき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COI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関係にある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企業・団体などは、下記のとおりです。</a:t>
            </a:r>
            <a:endParaRPr lang="en-US" altLang="ja-JP" sz="2000" dirty="0" smtClean="0">
              <a:solidFill>
                <a:srgbClr val="000000"/>
              </a:solidFill>
              <a:latin typeface="+mn-ea"/>
            </a:endParaRPr>
          </a:p>
          <a:p>
            <a:pPr lvl="3"/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顧問：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A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薬品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工業</a:t>
            </a:r>
            <a:endParaRPr lang="en-US" altLang="ja-JP" sz="2000" dirty="0" smtClean="0">
              <a:solidFill>
                <a:srgbClr val="000000"/>
              </a:solidFill>
              <a:latin typeface="+mn-ea"/>
            </a:endParaRPr>
          </a:p>
          <a:p>
            <a:pPr lvl="3"/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講演料：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B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製薬、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C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ファーマ</a:t>
            </a:r>
            <a:endParaRPr lang="en-US" altLang="ja-JP" sz="2000" dirty="0" smtClean="0">
              <a:solidFill>
                <a:srgbClr val="000000"/>
              </a:solidFill>
              <a:latin typeface="+mn-ea"/>
            </a:endParaRPr>
          </a:p>
          <a:p>
            <a:pPr lvl="3"/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受託研究・共同研究費：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D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製薬株式会社</a:t>
            </a:r>
          </a:p>
          <a:p>
            <a:pPr lvl="3"/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奨学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寄附金：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 E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製薬、</a:t>
            </a:r>
            <a:r>
              <a:rPr lang="en-US" altLang="ja-JP" sz="2000" dirty="0">
                <a:solidFill>
                  <a:srgbClr val="000000"/>
                </a:solidFill>
                <a:latin typeface="+mn-ea"/>
              </a:rPr>
              <a:t>F</a:t>
            </a:r>
            <a:r>
              <a:rPr lang="ja-JP" altLang="en-US" sz="2000" dirty="0">
                <a:solidFill>
                  <a:srgbClr val="000000"/>
                </a:solidFill>
                <a:latin typeface="+mn-ea"/>
              </a:rPr>
              <a:t>薬品株式</a:t>
            </a:r>
            <a:r>
              <a:rPr lang="ja-JP" altLang="en-US" sz="2000" dirty="0" smtClean="0">
                <a:solidFill>
                  <a:srgbClr val="000000"/>
                </a:solidFill>
                <a:latin typeface="+mn-ea"/>
              </a:rPr>
              <a:t>会社</a:t>
            </a:r>
            <a:r>
              <a:rPr lang="ja-JP" altLang="en-US" sz="2000" dirty="0">
                <a:solidFill>
                  <a:srgbClr val="000000"/>
                </a:solidFill>
                <a:latin typeface="+mn-ea"/>
                <a:cs typeface="ＭＳ Ｐゴシック" charset="0"/>
              </a:rPr>
              <a:t>　</a:t>
            </a:r>
            <a:endParaRPr kumimoji="0" lang="en-US" altLang="ja-JP" sz="20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5179" y="448226"/>
            <a:ext cx="7003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ポス</a:t>
            </a:r>
            <a:r>
              <a:rPr lang="ja-JP" altLang="en-US" dirty="0" smtClean="0">
                <a:solidFill>
                  <a:srgbClr val="FF0000"/>
                </a:solidFill>
              </a:rPr>
              <a:t>ター発表：開示すべき</a:t>
            </a:r>
            <a:r>
              <a:rPr lang="en-US" altLang="ja-JP" dirty="0" smtClean="0">
                <a:solidFill>
                  <a:srgbClr val="FF0000"/>
                </a:solidFill>
              </a:rPr>
              <a:t>COI</a:t>
            </a:r>
            <a:r>
              <a:rPr lang="ja-JP" altLang="en-US" dirty="0" smtClean="0">
                <a:solidFill>
                  <a:srgbClr val="FF0000"/>
                </a:solidFill>
              </a:rPr>
              <a:t>関係にある企業・団体などがある場合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（最下段に</a:t>
            </a:r>
            <a:r>
              <a:rPr lang="en-US" altLang="ja-JP" dirty="0" smtClean="0">
                <a:solidFill>
                  <a:srgbClr val="FF0000"/>
                </a:solidFill>
              </a:rPr>
              <a:t>COI</a:t>
            </a:r>
            <a:r>
              <a:rPr lang="ja-JP" altLang="en-US" dirty="0" smtClean="0">
                <a:solidFill>
                  <a:srgbClr val="FF0000"/>
                </a:solidFill>
              </a:rPr>
              <a:t>情報を記載）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5180" y="78894"/>
            <a:ext cx="1176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（様式２）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0026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137</Words>
  <Application>Microsoft Office PowerPoint</Application>
  <PresentationFormat>画面に合わせる (4:3)</PresentationFormat>
  <Paragraphs>26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 ポスター発表用：開示すべきCOI関係にある企業・団体などがある場合 （このスライドを最下段に掲示してください）  第35回日本障害者歯科学会総会および学術大会  COI開示  筆頭発表者名：〇〇　太郎  演題発表に関連し、開示すべきCOI関係にある企業・団体等は、 下記のとおりです。  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Noriko Ueno</dc:creator>
  <cp:lastModifiedBy>oda</cp:lastModifiedBy>
  <cp:revision>5</cp:revision>
  <dcterms:created xsi:type="dcterms:W3CDTF">2016-09-02T06:32:15Z</dcterms:created>
  <dcterms:modified xsi:type="dcterms:W3CDTF">2018-01-24T02:08:11Z</dcterms:modified>
</cp:coreProperties>
</file>