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76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17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17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49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565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11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7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07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34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90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404665"/>
            <a:ext cx="8784976" cy="3672407"/>
          </a:xfrm>
        </p:spPr>
        <p:txBody>
          <a:bodyPr anchor="t" anchorCtr="0">
            <a:normAutofit fontScale="90000"/>
          </a:bodyPr>
          <a:lstStyle/>
          <a:p>
            <a:r>
              <a:rPr kumimoji="1" lang="en-US" altLang="ja-JP" sz="1200" dirty="0" smtClean="0"/>
              <a:t/>
            </a:r>
            <a:br>
              <a:rPr kumimoji="1" lang="en-US" altLang="ja-JP" sz="1200" dirty="0" smtClean="0"/>
            </a:br>
            <a:r>
              <a:rPr lang="ja-JP" altLang="en-US" sz="2200" b="1" u="sng" dirty="0" smtClean="0">
                <a:solidFill>
                  <a:srgbClr val="FF0000"/>
                </a:solidFill>
              </a:rPr>
              <a:t>口演発表、講演用</a:t>
            </a:r>
            <a:r>
              <a:rPr lang="ja-JP" altLang="en-US" sz="2200" dirty="0" smtClean="0">
                <a:solidFill>
                  <a:srgbClr val="FF0000"/>
                </a:solidFill>
              </a:rPr>
              <a:t>：開示すべき</a:t>
            </a:r>
            <a:r>
              <a:rPr lang="en-US" altLang="ja-JP" sz="2200" dirty="0" smtClean="0">
                <a:solidFill>
                  <a:srgbClr val="FF0000"/>
                </a:solidFill>
              </a:rPr>
              <a:t>COI</a:t>
            </a:r>
            <a:r>
              <a:rPr lang="ja-JP" altLang="en-US" sz="2200" dirty="0" smtClean="0">
                <a:solidFill>
                  <a:srgbClr val="FF0000"/>
                </a:solidFill>
              </a:rPr>
              <a:t>関係にある企業・団体などが</a:t>
            </a:r>
            <a:r>
              <a:rPr lang="ja-JP" altLang="en-US" sz="2200" b="1" u="sng" dirty="0" smtClean="0">
                <a:solidFill>
                  <a:srgbClr val="FF0000"/>
                </a:solidFill>
              </a:rPr>
              <a:t>ない</a:t>
            </a:r>
            <a:r>
              <a:rPr lang="ja-JP" altLang="en-US" sz="2200" dirty="0" smtClean="0">
                <a:solidFill>
                  <a:srgbClr val="FF0000"/>
                </a:solidFill>
              </a:rPr>
              <a:t>場合</a:t>
            </a:r>
            <a:r>
              <a:rPr lang="en-US" altLang="ja-JP" sz="2200" dirty="0" smtClean="0">
                <a:solidFill>
                  <a:srgbClr val="FF0000"/>
                </a:solidFill>
              </a:rPr>
              <a:t/>
            </a:r>
            <a:br>
              <a:rPr lang="en-US" altLang="ja-JP" sz="2200" dirty="0" smtClean="0">
                <a:solidFill>
                  <a:srgbClr val="FF0000"/>
                </a:solidFill>
              </a:rPr>
            </a:br>
            <a:r>
              <a:rPr lang="ja-JP" altLang="en-US" sz="2200" dirty="0" smtClean="0">
                <a:solidFill>
                  <a:srgbClr val="FF0000"/>
                </a:solidFill>
              </a:rPr>
              <a:t>（このスライドを最初か</a:t>
            </a:r>
            <a:r>
              <a:rPr lang="en-US" altLang="ja-JP" sz="2200" dirty="0" smtClean="0">
                <a:solidFill>
                  <a:srgbClr val="FF0000"/>
                </a:solidFill>
              </a:rPr>
              <a:t>2</a:t>
            </a:r>
            <a:r>
              <a:rPr lang="ja-JP" altLang="en-US" sz="2200" dirty="0" smtClean="0">
                <a:solidFill>
                  <a:srgbClr val="FF0000"/>
                </a:solidFill>
              </a:rPr>
              <a:t>枚目に表示してください）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ja-JP" altLang="en-US" sz="3100" dirty="0" smtClean="0"/>
              <a:t>第</a:t>
            </a:r>
            <a:r>
              <a:rPr lang="en-US" altLang="ja-JP" sz="3100" smtClean="0"/>
              <a:t>35</a:t>
            </a:r>
            <a:r>
              <a:rPr lang="ja-JP" altLang="en-US" sz="3100" smtClean="0"/>
              <a:t>回</a:t>
            </a:r>
            <a:r>
              <a:rPr lang="ja-JP" altLang="en-US" sz="3100" dirty="0"/>
              <a:t>日本障害者歯科学会総会および学術</a:t>
            </a:r>
            <a:r>
              <a:rPr lang="ja-JP" altLang="en-US" sz="3100" dirty="0" smtClean="0"/>
              <a:t>大会</a:t>
            </a:r>
            <a:r>
              <a:rPr lang="en-US" altLang="ja-JP" sz="3100" dirty="0" smtClean="0"/>
              <a:t/>
            </a:r>
            <a:br>
              <a:rPr lang="en-US" altLang="ja-JP" sz="3100" dirty="0" smtClean="0"/>
            </a:b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en-US" altLang="ja-JP" sz="7200" dirty="0" smtClean="0"/>
              <a:t>COI</a:t>
            </a:r>
            <a:r>
              <a:rPr lang="ja-JP" altLang="en-US" sz="7200" dirty="0" smtClean="0"/>
              <a:t>開示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4000" dirty="0" smtClean="0"/>
              <a:t>筆頭発表者名：〇〇　太郎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2700" dirty="0" smtClean="0"/>
              <a:t>演題発表に関連し、開示すべき</a:t>
            </a:r>
            <a:r>
              <a:rPr lang="en-US" altLang="ja-JP" sz="2700" dirty="0" smtClean="0"/>
              <a:t>COI</a:t>
            </a:r>
            <a:r>
              <a:rPr lang="ja-JP" altLang="en-US" sz="2700" dirty="0" smtClean="0"/>
              <a:t>関係にある企業・団体等は、</a:t>
            </a:r>
            <a:r>
              <a:rPr lang="en-US" altLang="ja-JP" sz="2700" dirty="0" smtClean="0"/>
              <a:t/>
            </a:r>
            <a:br>
              <a:rPr lang="en-US" altLang="ja-JP" sz="2700" dirty="0" smtClean="0"/>
            </a:br>
            <a:r>
              <a:rPr lang="ja-JP" altLang="en-US" sz="2700" dirty="0" smtClean="0"/>
              <a:t>ありません。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endParaRPr kumimoji="1" lang="ja-JP" altLang="en-US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0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（様式</a:t>
            </a:r>
            <a:r>
              <a:rPr lang="ja-JP" altLang="en-US" sz="2400" b="1" dirty="0"/>
              <a:t>２</a:t>
            </a:r>
            <a:r>
              <a:rPr kumimoji="1" lang="ja-JP" altLang="en-US" sz="2400" b="1" dirty="0" smtClean="0"/>
              <a:t>）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75507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 口演発表、講演用：開示すべきCOI関係にある企業・団体などがない場合 （このスライドを最初か2枚目に表示してください）     第35回日本障害者歯科学会総会および学術大会  COI開示  筆頭発表者名：〇〇　太郎  演題発表に関連し、開示すべきCOI関係にある企業・団体等は、 ありません。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Noriko Ueno</dc:creator>
  <cp:lastModifiedBy>oda</cp:lastModifiedBy>
  <cp:revision>6</cp:revision>
  <dcterms:created xsi:type="dcterms:W3CDTF">2016-09-02T06:32:15Z</dcterms:created>
  <dcterms:modified xsi:type="dcterms:W3CDTF">2018-01-24T02:08:01Z</dcterms:modified>
</cp:coreProperties>
</file>