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</p:sldIdLst>
  <p:sldSz cx="25560338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86" userDrawn="1">
          <p15:clr>
            <a:srgbClr val="A4A3A4"/>
          </p15:clr>
        </p15:guide>
        <p15:guide id="2" pos="5344" userDrawn="1">
          <p15:clr>
            <a:srgbClr val="A4A3A4"/>
          </p15:clr>
        </p15:guide>
        <p15:guide id="3" pos="10679" userDrawn="1">
          <p15:clr>
            <a:srgbClr val="A4A3A4"/>
          </p15:clr>
        </p15:guide>
        <p15:guide id="4" orient="horz" pos="7573" userDrawn="1">
          <p15:clr>
            <a:srgbClr val="A4A3A4"/>
          </p15:clr>
        </p15:guide>
        <p15:guide id="5" orient="horz" pos="11361" userDrawn="1">
          <p15:clr>
            <a:srgbClr val="A4A3A4"/>
          </p15:clr>
        </p15:guide>
        <p15:guide id="6" orient="horz" pos="15171" userDrawn="1">
          <p15:clr>
            <a:srgbClr val="A4A3A4"/>
          </p15:clr>
        </p15:guide>
        <p15:guide id="7" orient="horz" pos="18959" userDrawn="1">
          <p15:clr>
            <a:srgbClr val="A4A3A4"/>
          </p15:clr>
        </p15:guide>
        <p15:guide id="8" orient="horz" pos="26556" userDrawn="1">
          <p15:clr>
            <a:srgbClr val="A4A3A4"/>
          </p15:clr>
        </p15:guide>
        <p15:guide id="9" orient="horz" pos="22769" userDrawn="1">
          <p15:clr>
            <a:srgbClr val="A4A3A4"/>
          </p15:clr>
        </p15:guide>
        <p15:guide id="10" orient="horz" pos="303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>
        <p:scale>
          <a:sx n="100" d="100"/>
          <a:sy n="100" d="100"/>
        </p:scale>
        <p:origin x="-4343" y="-11500"/>
      </p:cViewPr>
      <p:guideLst>
        <p:guide orient="horz" pos="3786"/>
        <p:guide pos="5344"/>
        <p:guide pos="10679"/>
        <p:guide orient="horz" pos="7573"/>
        <p:guide orient="horz" pos="11361"/>
        <p:guide orient="horz" pos="15171"/>
        <p:guide orient="horz" pos="18959"/>
        <p:guide orient="horz" pos="26556"/>
        <p:guide orient="horz" pos="22769"/>
        <p:guide orient="horz" pos="303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7026" y="8366281"/>
            <a:ext cx="21726287" cy="17797568"/>
          </a:xfrm>
        </p:spPr>
        <p:txBody>
          <a:bodyPr anchor="b"/>
          <a:lstStyle>
            <a:lvl1pPr algn="ctr">
              <a:defRPr sz="16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042" y="26850192"/>
            <a:ext cx="19170254" cy="12342326"/>
          </a:xfrm>
        </p:spPr>
        <p:txBody>
          <a:bodyPr/>
          <a:lstStyle>
            <a:lvl1pPr marL="0" indent="0" algn="ctr">
              <a:buNone/>
              <a:defRPr sz="6709"/>
            </a:lvl1pPr>
            <a:lvl2pPr marL="1278011" indent="0" algn="ctr">
              <a:buNone/>
              <a:defRPr sz="5591"/>
            </a:lvl2pPr>
            <a:lvl3pPr marL="2556022" indent="0" algn="ctr">
              <a:buNone/>
              <a:defRPr sz="5032"/>
            </a:lvl3pPr>
            <a:lvl4pPr marL="3834033" indent="0" algn="ctr">
              <a:buNone/>
              <a:defRPr sz="4472"/>
            </a:lvl4pPr>
            <a:lvl5pPr marL="5112045" indent="0" algn="ctr">
              <a:buNone/>
              <a:defRPr sz="4472"/>
            </a:lvl5pPr>
            <a:lvl6pPr marL="6390056" indent="0" algn="ctr">
              <a:buNone/>
              <a:defRPr sz="4472"/>
            </a:lvl6pPr>
            <a:lvl7pPr marL="7668067" indent="0" algn="ctr">
              <a:buNone/>
              <a:defRPr sz="4472"/>
            </a:lvl7pPr>
            <a:lvl8pPr marL="8946078" indent="0" algn="ctr">
              <a:buNone/>
              <a:defRPr sz="4472"/>
            </a:lvl8pPr>
            <a:lvl9pPr marL="10224089" indent="0" algn="ctr">
              <a:buNone/>
              <a:defRPr sz="447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58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91618" y="2721703"/>
            <a:ext cx="5511448" cy="433224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7275" y="2721703"/>
            <a:ext cx="16214839" cy="433224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92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0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962" y="12744683"/>
            <a:ext cx="22045792" cy="21264777"/>
          </a:xfrm>
        </p:spPr>
        <p:txBody>
          <a:bodyPr anchor="b"/>
          <a:lstStyle>
            <a:lvl1pPr>
              <a:defRPr sz="16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3962" y="34210633"/>
            <a:ext cx="22045792" cy="11182644"/>
          </a:xfrm>
        </p:spPr>
        <p:txBody>
          <a:bodyPr/>
          <a:lstStyle>
            <a:lvl1pPr marL="0" indent="0">
              <a:buNone/>
              <a:defRPr sz="6709">
                <a:solidFill>
                  <a:schemeClr val="tx1"/>
                </a:solidFill>
              </a:defRPr>
            </a:lvl1pPr>
            <a:lvl2pPr marL="1278011" indent="0">
              <a:buNone/>
              <a:defRPr sz="5591">
                <a:solidFill>
                  <a:schemeClr val="tx1">
                    <a:tint val="75000"/>
                  </a:schemeClr>
                </a:solidFill>
              </a:defRPr>
            </a:lvl2pPr>
            <a:lvl3pPr marL="2556022" indent="0">
              <a:buNone/>
              <a:defRPr sz="5032">
                <a:solidFill>
                  <a:schemeClr val="tx1">
                    <a:tint val="75000"/>
                  </a:schemeClr>
                </a:solidFill>
              </a:defRPr>
            </a:lvl3pPr>
            <a:lvl4pPr marL="3834033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4pPr>
            <a:lvl5pPr marL="5112045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5pPr>
            <a:lvl6pPr marL="6390056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6pPr>
            <a:lvl7pPr marL="7668067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7pPr>
            <a:lvl8pPr marL="8946078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8pPr>
            <a:lvl9pPr marL="10224089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3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73" y="13608513"/>
            <a:ext cx="10863144" cy="32435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9921" y="13608513"/>
            <a:ext cx="10863144" cy="32435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69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2" y="2721714"/>
            <a:ext cx="22045792" cy="98809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605" y="12531669"/>
            <a:ext cx="10813219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0605" y="18673247"/>
            <a:ext cx="10813219" cy="274655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39922" y="12531669"/>
            <a:ext cx="10866473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39922" y="18673247"/>
            <a:ext cx="10866473" cy="274655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9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2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08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73" y="7360442"/>
            <a:ext cx="12939921" cy="36328813"/>
          </a:xfrm>
        </p:spPr>
        <p:txBody>
          <a:bodyPr/>
          <a:lstStyle>
            <a:lvl1pPr>
              <a:defRPr sz="8945"/>
            </a:lvl1pPr>
            <a:lvl2pPr>
              <a:defRPr sz="7827"/>
            </a:lvl2pPr>
            <a:lvl3pPr>
              <a:defRPr sz="6709"/>
            </a:lvl3pPr>
            <a:lvl4pPr>
              <a:defRPr sz="5591"/>
            </a:lvl4pPr>
            <a:lvl5pPr>
              <a:defRPr sz="5591"/>
            </a:lvl5pPr>
            <a:lvl6pPr>
              <a:defRPr sz="5591"/>
            </a:lvl6pPr>
            <a:lvl7pPr>
              <a:defRPr sz="5591"/>
            </a:lvl7pPr>
            <a:lvl8pPr>
              <a:defRPr sz="5591"/>
            </a:lvl8pPr>
            <a:lvl9pPr>
              <a:defRPr sz="5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27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66473" y="7360442"/>
            <a:ext cx="12939921" cy="36328813"/>
          </a:xfrm>
        </p:spPr>
        <p:txBody>
          <a:bodyPr anchor="t"/>
          <a:lstStyle>
            <a:lvl1pPr marL="0" indent="0">
              <a:buNone/>
              <a:defRPr sz="8945"/>
            </a:lvl1pPr>
            <a:lvl2pPr marL="1278011" indent="0">
              <a:buNone/>
              <a:defRPr sz="7827"/>
            </a:lvl2pPr>
            <a:lvl3pPr marL="2556022" indent="0">
              <a:buNone/>
              <a:defRPr sz="6709"/>
            </a:lvl3pPr>
            <a:lvl4pPr marL="3834033" indent="0">
              <a:buNone/>
              <a:defRPr sz="5591"/>
            </a:lvl4pPr>
            <a:lvl5pPr marL="5112045" indent="0">
              <a:buNone/>
              <a:defRPr sz="5591"/>
            </a:lvl5pPr>
            <a:lvl6pPr marL="6390056" indent="0">
              <a:buNone/>
              <a:defRPr sz="5591"/>
            </a:lvl6pPr>
            <a:lvl7pPr marL="7668067" indent="0">
              <a:buNone/>
              <a:defRPr sz="5591"/>
            </a:lvl7pPr>
            <a:lvl8pPr marL="8946078" indent="0">
              <a:buNone/>
              <a:defRPr sz="5591"/>
            </a:lvl8pPr>
            <a:lvl9pPr marL="10224089" indent="0">
              <a:buNone/>
              <a:defRPr sz="559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5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7273" y="2721714"/>
            <a:ext cx="22045792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273" y="13608513"/>
            <a:ext cx="22045792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7273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2213-20F0-7F43-B004-888B585CD53B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6862" y="47381303"/>
            <a:ext cx="8626614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989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1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56022" rtl="0" eaLnBrk="1" latinLnBrk="0" hangingPunct="1">
        <a:lnSpc>
          <a:spcPct val="90000"/>
        </a:lnSpc>
        <a:spcBef>
          <a:spcPct val="0"/>
        </a:spcBef>
        <a:buNone/>
        <a:defRPr kumimoji="1" sz="12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9006" indent="-639006" algn="l" defTabSz="2556022" rtl="0" eaLnBrk="1" latinLnBrk="0" hangingPunct="1">
        <a:lnSpc>
          <a:spcPct val="90000"/>
        </a:lnSpc>
        <a:spcBef>
          <a:spcPts val="2795"/>
        </a:spcBef>
        <a:buFont typeface="Arial" panose="020B0604020202020204" pitchFamily="34" charset="0"/>
        <a:buChar char="•"/>
        <a:defRPr kumimoji="1" sz="7827" kern="1200">
          <a:solidFill>
            <a:schemeClr val="tx1"/>
          </a:solidFill>
          <a:latin typeface="+mn-lt"/>
          <a:ea typeface="+mn-ea"/>
          <a:cs typeface="+mn-cs"/>
        </a:defRPr>
      </a:lvl1pPr>
      <a:lvl2pPr marL="1917017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6709" kern="1200">
          <a:solidFill>
            <a:schemeClr val="tx1"/>
          </a:solidFill>
          <a:latin typeface="+mn-lt"/>
          <a:ea typeface="+mn-ea"/>
          <a:cs typeface="+mn-cs"/>
        </a:defRPr>
      </a:lvl2pPr>
      <a:lvl3pPr marL="3195028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591" kern="1200">
          <a:solidFill>
            <a:schemeClr val="tx1"/>
          </a:solidFill>
          <a:latin typeface="+mn-lt"/>
          <a:ea typeface="+mn-ea"/>
          <a:cs typeface="+mn-cs"/>
        </a:defRPr>
      </a:lvl3pPr>
      <a:lvl4pPr marL="4473039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751050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7029061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8307073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9585084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863095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1pPr>
      <a:lvl2pPr marL="1278011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2pPr>
      <a:lvl3pPr marL="2556022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3pPr>
      <a:lvl4pPr marL="3834033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112045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6390056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7668067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8946078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224089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12A4B-D7C3-4B42-BE90-307CDC9D369C}"/>
              </a:ext>
            </a:extLst>
          </p:cNvPr>
          <p:cNvSpPr/>
          <p:nvPr/>
        </p:nvSpPr>
        <p:spPr>
          <a:xfrm>
            <a:off x="0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37C93A-DF21-4FB0-AC77-1141925D19C0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20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8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1F1CBE4-924B-4041-9D98-CCFEAC23292E}"/>
              </a:ext>
            </a:extLst>
          </p:cNvPr>
          <p:cNvSpPr/>
          <p:nvPr/>
        </p:nvSpPr>
        <p:spPr>
          <a:xfrm>
            <a:off x="20335195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顔写真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4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5CF5E3-4F23-4B17-AC05-48F0541C0BDD}"/>
              </a:ext>
            </a:extLst>
          </p:cNvPr>
          <p:cNvSpPr txBox="1"/>
          <p:nvPr/>
        </p:nvSpPr>
        <p:spPr>
          <a:xfrm>
            <a:off x="2023467" y="21890279"/>
            <a:ext cx="1143402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0" dirty="0"/>
              <a:t>歯科保存</a:t>
            </a:r>
            <a:r>
              <a:rPr kumimoji="1" lang="en-US" altLang="ja-JP" sz="10000" dirty="0" err="1"/>
              <a:t>Abc</a:t>
            </a:r>
            <a:r>
              <a:rPr kumimoji="1" lang="ja-JP" altLang="en-US" sz="10000" dirty="0"/>
              <a:t> </a:t>
            </a:r>
            <a:r>
              <a:rPr kumimoji="1" lang="en-US" altLang="ja-JP" sz="10000" dirty="0"/>
              <a:t>100Pts.</a:t>
            </a:r>
            <a:endParaRPr kumimoji="1" lang="ja-JP" altLang="en-US" sz="10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DD1503-DC95-485C-95ED-0D7ABA880F44}"/>
              </a:ext>
            </a:extLst>
          </p:cNvPr>
          <p:cNvSpPr txBox="1"/>
          <p:nvPr/>
        </p:nvSpPr>
        <p:spPr>
          <a:xfrm>
            <a:off x="2023467" y="17877706"/>
            <a:ext cx="86657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/>
              <a:t>歯科保存</a:t>
            </a:r>
            <a:r>
              <a:rPr kumimoji="1" lang="en-US" altLang="ja-JP" sz="8000" dirty="0" err="1"/>
              <a:t>Abc</a:t>
            </a:r>
            <a:r>
              <a:rPr kumimoji="1" lang="ja-JP" altLang="en-US" sz="8000" dirty="0"/>
              <a:t> </a:t>
            </a:r>
            <a:r>
              <a:rPr kumimoji="1" lang="en-US" altLang="ja-JP" sz="8000" dirty="0"/>
              <a:t>80Pts.</a:t>
            </a:r>
            <a:endParaRPr kumimoji="1" lang="ja-JP" altLang="en-US" sz="8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DAFFAD-6AF0-4170-964A-A69267EED82C}"/>
              </a:ext>
            </a:extLst>
          </p:cNvPr>
          <p:cNvSpPr txBox="1"/>
          <p:nvPr/>
        </p:nvSpPr>
        <p:spPr>
          <a:xfrm>
            <a:off x="2023467" y="10775889"/>
            <a:ext cx="4422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歯科保存</a:t>
            </a:r>
            <a:r>
              <a:rPr kumimoji="1" lang="en-US" altLang="ja-JP" sz="4000" dirty="0" err="1"/>
              <a:t>Abc</a:t>
            </a:r>
            <a:r>
              <a:rPr kumimoji="1" lang="ja-JP" altLang="en-US" sz="4000" dirty="0"/>
              <a:t> </a:t>
            </a:r>
            <a:r>
              <a:rPr kumimoji="1" lang="en-US" altLang="ja-JP" sz="4000" dirty="0"/>
              <a:t>40Pts.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F824AB-B40E-4463-89C9-DBE8189CAE8E}"/>
              </a:ext>
            </a:extLst>
          </p:cNvPr>
          <p:cNvSpPr txBox="1"/>
          <p:nvPr/>
        </p:nvSpPr>
        <p:spPr>
          <a:xfrm>
            <a:off x="2023467" y="7686645"/>
            <a:ext cx="2306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歯科保存</a:t>
            </a:r>
            <a:r>
              <a:rPr kumimoji="1" lang="en-US" altLang="ja-JP" sz="2000" dirty="0" err="1"/>
              <a:t>Abc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20Pts.</a:t>
            </a:r>
            <a:endParaRPr kumimoji="1" lang="ja-JP" altLang="en-US" sz="2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4CF2C1-94D0-4A4C-ABB7-773557F2EB23}"/>
              </a:ext>
            </a:extLst>
          </p:cNvPr>
          <p:cNvSpPr txBox="1"/>
          <p:nvPr/>
        </p:nvSpPr>
        <p:spPr>
          <a:xfrm>
            <a:off x="2023467" y="14172909"/>
            <a:ext cx="65466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/>
              <a:t>歯科保存</a:t>
            </a:r>
            <a:r>
              <a:rPr kumimoji="1" lang="en-US" altLang="ja-JP" sz="6000" dirty="0" err="1"/>
              <a:t>Abc</a:t>
            </a:r>
            <a:r>
              <a:rPr kumimoji="1" lang="ja-JP" altLang="en-US" sz="6000" dirty="0"/>
              <a:t> </a:t>
            </a:r>
            <a:r>
              <a:rPr kumimoji="1" lang="en-US" altLang="ja-JP" sz="6000" dirty="0"/>
              <a:t>60Pts.</a:t>
            </a:r>
            <a:endParaRPr kumimoji="1" lang="ja-JP" altLang="en-US" sz="6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5AAF610-C470-4CF2-BC70-7D34FD6FA3E0}"/>
              </a:ext>
            </a:extLst>
          </p:cNvPr>
          <p:cNvSpPr txBox="1"/>
          <p:nvPr/>
        </p:nvSpPr>
        <p:spPr>
          <a:xfrm>
            <a:off x="2023467" y="26210629"/>
            <a:ext cx="136877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dirty="0"/>
              <a:t>歯科保存</a:t>
            </a:r>
            <a:r>
              <a:rPr kumimoji="1" lang="en-US" altLang="ja-JP" sz="12000" dirty="0" err="1"/>
              <a:t>Abc</a:t>
            </a:r>
            <a:r>
              <a:rPr kumimoji="1" lang="ja-JP" altLang="en-US" sz="12000" dirty="0"/>
              <a:t> </a:t>
            </a:r>
            <a:r>
              <a:rPr kumimoji="1" lang="en-US" altLang="ja-JP" sz="12000" dirty="0"/>
              <a:t>120Pts.</a:t>
            </a:r>
            <a:endParaRPr kumimoji="1" lang="ja-JP" altLang="en-US" sz="12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5682E1-91C5-48F6-BF87-A061C2F1F93D}"/>
              </a:ext>
            </a:extLst>
          </p:cNvPr>
          <p:cNvSpPr txBox="1"/>
          <p:nvPr/>
        </p:nvSpPr>
        <p:spPr>
          <a:xfrm>
            <a:off x="2023467" y="30838755"/>
            <a:ext cx="1593987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0" dirty="0"/>
              <a:t>歯科保存</a:t>
            </a:r>
            <a:r>
              <a:rPr kumimoji="1" lang="en-US" altLang="ja-JP" sz="14000" dirty="0" err="1"/>
              <a:t>Abc</a:t>
            </a:r>
            <a:r>
              <a:rPr kumimoji="1" lang="ja-JP" altLang="en-US" sz="14000" dirty="0"/>
              <a:t> </a:t>
            </a:r>
            <a:r>
              <a:rPr kumimoji="1" lang="en-US" altLang="ja-JP" sz="14000" dirty="0"/>
              <a:t>140Pts.</a:t>
            </a:r>
            <a:endParaRPr kumimoji="1" lang="ja-JP" altLang="en-US" sz="14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B6E72BD-5639-403B-83F4-3F3157F6FD3A}"/>
              </a:ext>
            </a:extLst>
          </p:cNvPr>
          <p:cNvSpPr txBox="1"/>
          <p:nvPr/>
        </p:nvSpPr>
        <p:spPr>
          <a:xfrm>
            <a:off x="2023467" y="35774658"/>
            <a:ext cx="1819042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0" dirty="0"/>
              <a:t>歯科保存</a:t>
            </a:r>
            <a:r>
              <a:rPr kumimoji="1" lang="en-US" altLang="ja-JP" sz="16000" dirty="0" err="1"/>
              <a:t>Abc</a:t>
            </a:r>
            <a:r>
              <a:rPr kumimoji="1" lang="ja-JP" altLang="en-US" sz="16000" dirty="0"/>
              <a:t> </a:t>
            </a:r>
            <a:r>
              <a:rPr kumimoji="1" lang="en-US" altLang="ja-JP" sz="16000" dirty="0"/>
              <a:t>160Pts.</a:t>
            </a:r>
            <a:endParaRPr kumimoji="1" lang="ja-JP" altLang="en-US" sz="16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37DC70-66E2-4BE6-9E0A-D82F0617BF9F}"/>
              </a:ext>
            </a:extLst>
          </p:cNvPr>
          <p:cNvSpPr txBox="1"/>
          <p:nvPr/>
        </p:nvSpPr>
        <p:spPr>
          <a:xfrm>
            <a:off x="2023467" y="40987745"/>
            <a:ext cx="2044091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0" dirty="0"/>
              <a:t>歯科保存</a:t>
            </a:r>
            <a:r>
              <a:rPr kumimoji="1" lang="en-US" altLang="ja-JP" sz="18000" dirty="0" err="1"/>
              <a:t>Abc</a:t>
            </a:r>
            <a:r>
              <a:rPr kumimoji="1" lang="ja-JP" altLang="en-US" sz="18000" dirty="0"/>
              <a:t> </a:t>
            </a:r>
            <a:r>
              <a:rPr kumimoji="1" lang="en-US" altLang="ja-JP" sz="18000" dirty="0"/>
              <a:t>180Pts.</a:t>
            </a:r>
            <a:endParaRPr kumimoji="1" lang="ja-JP" altLang="en-US" sz="180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3B1FFAD-9EF8-4EC8-AA4B-922EBD95C996}"/>
              </a:ext>
            </a:extLst>
          </p:cNvPr>
          <p:cNvSpPr/>
          <p:nvPr/>
        </p:nvSpPr>
        <p:spPr>
          <a:xfrm>
            <a:off x="0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77F080-91F4-4F95-8646-B2250E4F36C8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20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8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  <p:sp>
        <p:nvSpPr>
          <p:cNvPr id="10" name="矢印: 上下 9">
            <a:extLst>
              <a:ext uri="{FF2B5EF4-FFF2-40B4-BE49-F238E27FC236}">
                <a16:creationId xmlns:a16="http://schemas.microsoft.com/office/drawing/2014/main" id="{CAC59089-1C63-492C-9CA6-512CDD4EABAD}"/>
              </a:ext>
            </a:extLst>
          </p:cNvPr>
          <p:cNvSpPr/>
          <p:nvPr/>
        </p:nvSpPr>
        <p:spPr>
          <a:xfrm>
            <a:off x="23940618" y="719446"/>
            <a:ext cx="934215" cy="49051029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2CA794DD-8598-427B-9BA5-FD49EC0A9E79}"/>
              </a:ext>
            </a:extLst>
          </p:cNvPr>
          <p:cNvSpPr/>
          <p:nvPr/>
        </p:nvSpPr>
        <p:spPr>
          <a:xfrm>
            <a:off x="610282" y="49508228"/>
            <a:ext cx="23461503" cy="893001"/>
          </a:xfrm>
          <a:prstGeom prst="left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9ACB6-4F14-411B-AB89-B14DBF06F4E1}"/>
              </a:ext>
            </a:extLst>
          </p:cNvPr>
          <p:cNvSpPr txBox="1"/>
          <p:nvPr/>
        </p:nvSpPr>
        <p:spPr>
          <a:xfrm>
            <a:off x="23659547" y="22316179"/>
            <a:ext cx="1538883" cy="6488315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ja-JP" altLang="en-US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高さ </a:t>
            </a:r>
            <a:r>
              <a:rPr lang="en-US" altLang="ja-JP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142cm</a:t>
            </a:r>
            <a:endParaRPr kumimoji="1" lang="ja-JP" altLang="en-US" sz="6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9F0897C-717A-4E66-8D45-23A417B004FF}"/>
              </a:ext>
            </a:extLst>
          </p:cNvPr>
          <p:cNvSpPr txBox="1"/>
          <p:nvPr/>
        </p:nvSpPr>
        <p:spPr>
          <a:xfrm>
            <a:off x="10404358" y="49418204"/>
            <a:ext cx="47516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幅 </a:t>
            </a:r>
            <a:r>
              <a:rPr lang="en-US" altLang="ja-JP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71cm</a:t>
            </a:r>
            <a:endParaRPr kumimoji="1" lang="ja-JP" altLang="en-US" sz="6000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7437BA9-E3F7-4D00-9929-8D3E299383DA}"/>
              </a:ext>
            </a:extLst>
          </p:cNvPr>
          <p:cNvSpPr/>
          <p:nvPr/>
        </p:nvSpPr>
        <p:spPr>
          <a:xfrm>
            <a:off x="20063722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顔写真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8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75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メイリオ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 Shibata</dc:creator>
  <cp:lastModifiedBy>shibata</cp:lastModifiedBy>
  <cp:revision>14</cp:revision>
  <dcterms:created xsi:type="dcterms:W3CDTF">2020-03-12T04:47:01Z</dcterms:created>
  <dcterms:modified xsi:type="dcterms:W3CDTF">2020-09-14T07:39:17Z</dcterms:modified>
</cp:coreProperties>
</file>