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>
        <p:scale>
          <a:sx n="100" d="100"/>
          <a:sy n="100" d="100"/>
        </p:scale>
        <p:origin x="-4343" y="-11500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12A4B-D7C3-4B42-BE90-307CDC9D369C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37C93A-DF21-4FB0-AC77-1141925D19C0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1F1CBE4-924B-4041-9D98-CCFEAC23292E}"/>
              </a:ext>
            </a:extLst>
          </p:cNvPr>
          <p:cNvSpPr/>
          <p:nvPr/>
        </p:nvSpPr>
        <p:spPr>
          <a:xfrm>
            <a:off x="20335195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5CF5E3-4F23-4B17-AC05-48F0541C0BDD}"/>
              </a:ext>
            </a:extLst>
          </p:cNvPr>
          <p:cNvSpPr txBox="1"/>
          <p:nvPr/>
        </p:nvSpPr>
        <p:spPr>
          <a:xfrm>
            <a:off x="2023467" y="21890279"/>
            <a:ext cx="1143402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/>
              <a:t>歯科保存</a:t>
            </a:r>
            <a:r>
              <a:rPr kumimoji="1" lang="en-US" altLang="ja-JP" sz="10000" dirty="0" err="1"/>
              <a:t>Abc</a:t>
            </a:r>
            <a:r>
              <a:rPr kumimoji="1" lang="ja-JP" altLang="en-US" sz="10000" dirty="0"/>
              <a:t> </a:t>
            </a:r>
            <a:r>
              <a:rPr kumimoji="1" lang="en-US" altLang="ja-JP" sz="10000" dirty="0"/>
              <a:t>100Pts.</a:t>
            </a:r>
            <a:endParaRPr kumimoji="1" lang="ja-JP" altLang="en-US" sz="10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DD1503-DC95-485C-95ED-0D7ABA880F44}"/>
              </a:ext>
            </a:extLst>
          </p:cNvPr>
          <p:cNvSpPr txBox="1"/>
          <p:nvPr/>
        </p:nvSpPr>
        <p:spPr>
          <a:xfrm>
            <a:off x="2023467" y="17877706"/>
            <a:ext cx="86657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/>
              <a:t>歯科保存</a:t>
            </a:r>
            <a:r>
              <a:rPr kumimoji="1" lang="en-US" altLang="ja-JP" sz="8000" dirty="0" err="1"/>
              <a:t>Abc</a:t>
            </a:r>
            <a:r>
              <a:rPr kumimoji="1" lang="ja-JP" altLang="en-US" sz="8000" dirty="0"/>
              <a:t> </a:t>
            </a:r>
            <a:r>
              <a:rPr kumimoji="1" lang="en-US" altLang="ja-JP" sz="8000" dirty="0"/>
              <a:t>80Pts.</a:t>
            </a:r>
            <a:endParaRPr kumimoji="1" lang="ja-JP" altLang="en-US" sz="8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DAFFAD-6AF0-4170-964A-A69267EED82C}"/>
              </a:ext>
            </a:extLst>
          </p:cNvPr>
          <p:cNvSpPr txBox="1"/>
          <p:nvPr/>
        </p:nvSpPr>
        <p:spPr>
          <a:xfrm>
            <a:off x="2023467" y="10775889"/>
            <a:ext cx="4422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歯科保存</a:t>
            </a:r>
            <a:r>
              <a:rPr kumimoji="1" lang="en-US" altLang="ja-JP" sz="4000" dirty="0" err="1"/>
              <a:t>Abc</a:t>
            </a:r>
            <a:r>
              <a:rPr kumimoji="1" lang="ja-JP" altLang="en-US" sz="4000" dirty="0"/>
              <a:t> </a:t>
            </a:r>
            <a:r>
              <a:rPr kumimoji="1" lang="en-US" altLang="ja-JP" sz="4000" dirty="0"/>
              <a:t>40Pts.</a:t>
            </a:r>
            <a:endParaRPr kumimoji="1"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F824AB-B40E-4463-89C9-DBE8189CAE8E}"/>
              </a:ext>
            </a:extLst>
          </p:cNvPr>
          <p:cNvSpPr txBox="1"/>
          <p:nvPr/>
        </p:nvSpPr>
        <p:spPr>
          <a:xfrm>
            <a:off x="2023467" y="7686645"/>
            <a:ext cx="230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歯科保存</a:t>
            </a:r>
            <a:r>
              <a:rPr kumimoji="1" lang="en-US" altLang="ja-JP" sz="2000" dirty="0" err="1"/>
              <a:t>Abc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20Pts.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4CF2C1-94D0-4A4C-ABB7-773557F2EB23}"/>
              </a:ext>
            </a:extLst>
          </p:cNvPr>
          <p:cNvSpPr txBox="1"/>
          <p:nvPr/>
        </p:nvSpPr>
        <p:spPr>
          <a:xfrm>
            <a:off x="2023467" y="14172909"/>
            <a:ext cx="6546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歯科保存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60Pts.</a:t>
            </a:r>
            <a:endParaRPr kumimoji="1" lang="ja-JP" altLang="en-US" sz="6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AAF610-C470-4CF2-BC70-7D34FD6FA3E0}"/>
              </a:ext>
            </a:extLst>
          </p:cNvPr>
          <p:cNvSpPr txBox="1"/>
          <p:nvPr/>
        </p:nvSpPr>
        <p:spPr>
          <a:xfrm>
            <a:off x="2023467" y="26210629"/>
            <a:ext cx="13687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/>
              <a:t>歯科保存</a:t>
            </a:r>
            <a:r>
              <a:rPr kumimoji="1" lang="en-US" altLang="ja-JP" sz="12000" dirty="0" err="1"/>
              <a:t>Abc</a:t>
            </a:r>
            <a:r>
              <a:rPr kumimoji="1" lang="ja-JP" altLang="en-US" sz="12000" dirty="0"/>
              <a:t> </a:t>
            </a:r>
            <a:r>
              <a:rPr kumimoji="1" lang="en-US" altLang="ja-JP" sz="12000" dirty="0"/>
              <a:t>120Pts.</a:t>
            </a:r>
            <a:endParaRPr kumimoji="1" lang="ja-JP" altLang="en-US" sz="1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5682E1-91C5-48F6-BF87-A061C2F1F93D}"/>
              </a:ext>
            </a:extLst>
          </p:cNvPr>
          <p:cNvSpPr txBox="1"/>
          <p:nvPr/>
        </p:nvSpPr>
        <p:spPr>
          <a:xfrm>
            <a:off x="2023467" y="30838755"/>
            <a:ext cx="159398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/>
              <a:t>歯科保存</a:t>
            </a:r>
            <a:r>
              <a:rPr kumimoji="1" lang="en-US" altLang="ja-JP" sz="14000" dirty="0" err="1"/>
              <a:t>Abc</a:t>
            </a:r>
            <a:r>
              <a:rPr kumimoji="1" lang="ja-JP" altLang="en-US" sz="14000" dirty="0"/>
              <a:t> </a:t>
            </a:r>
            <a:r>
              <a:rPr kumimoji="1" lang="en-US" altLang="ja-JP" sz="14000" dirty="0"/>
              <a:t>140Pts.</a:t>
            </a:r>
            <a:endParaRPr kumimoji="1" lang="ja-JP" altLang="en-US" sz="14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6E72BD-5639-403B-83F4-3F3157F6FD3A}"/>
              </a:ext>
            </a:extLst>
          </p:cNvPr>
          <p:cNvSpPr txBox="1"/>
          <p:nvPr/>
        </p:nvSpPr>
        <p:spPr>
          <a:xfrm>
            <a:off x="2023467" y="35774658"/>
            <a:ext cx="181904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/>
              <a:t>歯科保存</a:t>
            </a:r>
            <a:r>
              <a:rPr kumimoji="1" lang="en-US" altLang="ja-JP" sz="16000" dirty="0" err="1"/>
              <a:t>Abc</a:t>
            </a:r>
            <a:r>
              <a:rPr kumimoji="1" lang="ja-JP" altLang="en-US" sz="16000" dirty="0"/>
              <a:t> </a:t>
            </a:r>
            <a:r>
              <a:rPr kumimoji="1" lang="en-US" altLang="ja-JP" sz="16000" dirty="0"/>
              <a:t>160Pts.</a:t>
            </a:r>
            <a:endParaRPr kumimoji="1" lang="ja-JP" altLang="en-US" sz="16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37DC70-66E2-4BE6-9E0A-D82F0617BF9F}"/>
              </a:ext>
            </a:extLst>
          </p:cNvPr>
          <p:cNvSpPr txBox="1"/>
          <p:nvPr/>
        </p:nvSpPr>
        <p:spPr>
          <a:xfrm>
            <a:off x="2023467" y="40987745"/>
            <a:ext cx="20440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/>
              <a:t>歯科保存</a:t>
            </a:r>
            <a:r>
              <a:rPr kumimoji="1" lang="en-US" altLang="ja-JP" sz="18000" dirty="0" err="1"/>
              <a:t>Abc</a:t>
            </a:r>
            <a:r>
              <a:rPr kumimoji="1" lang="ja-JP" altLang="en-US" sz="18000" dirty="0"/>
              <a:t> </a:t>
            </a:r>
            <a:r>
              <a:rPr kumimoji="1" lang="en-US" altLang="ja-JP" sz="18000" dirty="0"/>
              <a:t>180Pts.</a:t>
            </a:r>
            <a:endParaRPr kumimoji="1" lang="ja-JP" altLang="en-US" sz="18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B1FFAD-9EF8-4EC8-AA4B-922EBD95C996}"/>
              </a:ext>
            </a:extLst>
          </p:cNvPr>
          <p:cNvSpPr/>
          <p:nvPr/>
        </p:nvSpPr>
        <p:spPr>
          <a:xfrm>
            <a:off x="0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演題</a:t>
            </a:r>
          </a:p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番号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77F080-91F4-4F95-8646-B2250E4F36C8}"/>
              </a:ext>
            </a:extLst>
          </p:cNvPr>
          <p:cNvSpPr/>
          <p:nvPr/>
        </p:nvSpPr>
        <p:spPr>
          <a:xfrm>
            <a:off x="5225145" y="-1"/>
            <a:ext cx="20335194" cy="60102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演題名○○○○○○</a:t>
            </a:r>
            <a:endParaRPr kumimoji="1" lang="en-US" altLang="ja-JP" sz="120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en-US" altLang="ja-JP" sz="880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　</a:t>
            </a:r>
          </a:p>
        </p:txBody>
      </p:sp>
      <p:sp>
        <p:nvSpPr>
          <p:cNvPr id="10" name="矢印: 上下 9">
            <a:extLst>
              <a:ext uri="{FF2B5EF4-FFF2-40B4-BE49-F238E27FC236}">
                <a16:creationId xmlns:a16="http://schemas.microsoft.com/office/drawing/2014/main" id="{CAC59089-1C63-492C-9CA6-512CDD4EABAD}"/>
              </a:ext>
            </a:extLst>
          </p:cNvPr>
          <p:cNvSpPr/>
          <p:nvPr/>
        </p:nvSpPr>
        <p:spPr>
          <a:xfrm>
            <a:off x="23940618" y="719446"/>
            <a:ext cx="934215" cy="49051029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2CA794DD-8598-427B-9BA5-FD49EC0A9E79}"/>
              </a:ext>
            </a:extLst>
          </p:cNvPr>
          <p:cNvSpPr/>
          <p:nvPr/>
        </p:nvSpPr>
        <p:spPr>
          <a:xfrm>
            <a:off x="610282" y="49508228"/>
            <a:ext cx="23461503" cy="893001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9ACB6-4F14-411B-AB89-B14DBF06F4E1}"/>
              </a:ext>
            </a:extLst>
          </p:cNvPr>
          <p:cNvSpPr txBox="1"/>
          <p:nvPr/>
        </p:nvSpPr>
        <p:spPr>
          <a:xfrm>
            <a:off x="23659547" y="22316179"/>
            <a:ext cx="1538883" cy="648831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高さ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142cm</a:t>
            </a:r>
            <a:endParaRPr kumimoji="1" lang="ja-JP" altLang="en-US" sz="6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9F0897C-717A-4E66-8D45-23A417B004FF}"/>
              </a:ext>
            </a:extLst>
          </p:cNvPr>
          <p:cNvSpPr txBox="1"/>
          <p:nvPr/>
        </p:nvSpPr>
        <p:spPr>
          <a:xfrm>
            <a:off x="10404358" y="49418204"/>
            <a:ext cx="47516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幅 </a:t>
            </a:r>
            <a:r>
              <a:rPr lang="en-US" altLang="ja-JP" sz="8800" b="0" i="0" dirty="0">
                <a:solidFill>
                  <a:srgbClr val="3C3C3C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71cm</a:t>
            </a:r>
            <a:endParaRPr kumimoji="1" lang="ja-JP" altLang="en-US" sz="60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437BA9-E3F7-4D00-9929-8D3E299383DA}"/>
              </a:ext>
            </a:extLst>
          </p:cNvPr>
          <p:cNvSpPr/>
          <p:nvPr/>
        </p:nvSpPr>
        <p:spPr>
          <a:xfrm>
            <a:off x="20063722" y="0"/>
            <a:ext cx="5225144" cy="601027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500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顔写真</a:t>
            </a:r>
            <a:endParaRPr kumimoji="1" lang="en-US" altLang="ja-JP" sz="11500" dirty="0">
              <a:latin typeface="Georgia Pro Cond Black" panose="020B0604020202020204" pitchFamily="18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8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75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メイリオ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Shibata</dc:creator>
  <cp:lastModifiedBy>shibata</cp:lastModifiedBy>
  <cp:revision>14</cp:revision>
  <dcterms:created xsi:type="dcterms:W3CDTF">2020-03-12T04:47:01Z</dcterms:created>
  <dcterms:modified xsi:type="dcterms:W3CDTF">2020-09-14T07:39:17Z</dcterms:modified>
</cp:coreProperties>
</file>