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61" r:id="rId2"/>
  </p:sldMasterIdLst>
  <p:notesMasterIdLst>
    <p:notesMasterId r:id="rId5"/>
  </p:notesMasterIdLst>
  <p:handoutMasterIdLst>
    <p:handoutMasterId r:id="rId6"/>
  </p:handoutMasterIdLst>
  <p:sldIdLst>
    <p:sldId id="354" r:id="rId3"/>
    <p:sldId id="353" r:id="rId4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5pPr>
    <a:lvl6pPr marL="22860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6pPr>
    <a:lvl7pPr marL="27432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7pPr>
    <a:lvl8pPr marL="32004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8pPr>
    <a:lvl9pPr marL="3657600" algn="l" defTabSz="457200" rtl="0" eaLnBrk="1" latinLnBrk="0" hangingPunct="1">
      <a:defRPr sz="6000" b="1" kern="1200">
        <a:solidFill>
          <a:srgbClr val="FFFFFF"/>
        </a:solidFill>
        <a:latin typeface="Arial" charset="0"/>
        <a:ea typeface="ＭＳ ゴシック" charset="0"/>
        <a:cs typeface="ＭＳ 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645"/>
    <a:srgbClr val="FFFF99"/>
    <a:srgbClr val="2C9054"/>
    <a:srgbClr val="2F8D5E"/>
    <a:srgbClr val="7BB789"/>
    <a:srgbClr val="23A946"/>
    <a:srgbClr val="B4E1B4"/>
    <a:srgbClr val="008080"/>
    <a:srgbClr val="0066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96" d="100"/>
          <a:sy n="96" d="100"/>
        </p:scale>
        <p:origin x="78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fld id="{403A2ECF-5192-064E-B783-92FDABEF53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299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fld id="{F6A36C8C-F2FD-814D-A386-E6407389CF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362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>
              <a:ea typeface="ＭＳ Ｐ明朝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8073C-D5FC-2044-ADF4-229FCFFD29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417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C76F9-7FD5-7A49-AF6A-A9FCC4D419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879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F8ED3-23F1-444E-BD06-53830C34CC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9934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A4160B-9387-7C49-8E35-185FB58033D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941B3-EB75-8F43-8260-4BF5A07C89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656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F65B1-2EA6-2D4C-AF8E-63E05FCBA2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560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BB6BE-2D9A-C649-8670-EB48CD03A2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699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FFDF9-2240-CB49-9956-64B08F22069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68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E01C5-D386-394D-BE27-E4761D62AA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78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BC360-3428-A941-BF33-3E24A0D914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693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EDA3B-E0EF-C84C-BBAC-8EF22F51E1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96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6C0FF-74A1-E545-B1FE-ADFF06415B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8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72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45B57617-C73E-A84E-9A69-4E054CAA049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54"/>
          <p:cNvSpPr>
            <a:spLocks noChangeArrowheads="1"/>
          </p:cNvSpPr>
          <p:nvPr userDrawn="1"/>
        </p:nvSpPr>
        <p:spPr bwMode="auto">
          <a:xfrm>
            <a:off x="257175" y="315913"/>
            <a:ext cx="8609013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>
    <p:fade/>
  </p:transition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7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625475" y="502501"/>
            <a:ext cx="7891463" cy="285030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26031" y="399264"/>
            <a:ext cx="7571303" cy="29777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日本歯科医学教育学会総会</a:t>
            </a:r>
            <a:endParaRPr lang="en-US" altLang="ja-JP" sz="480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および学術大会</a:t>
            </a:r>
          </a:p>
          <a:p>
            <a:pPr>
              <a:defRPr/>
            </a:pPr>
            <a:r>
              <a:rPr lang="en-US" altLang="ja-JP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開示</a:t>
            </a:r>
            <a:endParaRPr lang="ja-JP" alt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3000" b="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筆頭演者名：●●　●●</a:t>
            </a:r>
            <a:endParaRPr lang="ja-JP" altLang="en-US" sz="4700" b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89005" y="4080230"/>
            <a:ext cx="7965989" cy="137268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演題発表に関連し、開示すべき</a:t>
            </a: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1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関係にある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企業などはありません。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76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1" name="Text Box 5"/>
          <p:cNvSpPr txBox="1">
            <a:spLocks noChangeArrowheads="1"/>
          </p:cNvSpPr>
          <p:nvPr/>
        </p:nvSpPr>
        <p:spPr bwMode="auto">
          <a:xfrm>
            <a:off x="623888" y="3395441"/>
            <a:ext cx="7907337" cy="4528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ja-JP" altLang="en-US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演題発表に関連し、開示すべき</a:t>
            </a:r>
            <a:r>
              <a:rPr lang="en-US" altLang="ja-JP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1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21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関係にある企業などとして、</a:t>
            </a:r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817563" y="3821113"/>
            <a:ext cx="3059112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  <a:defRPr/>
            </a:pPr>
            <a:r>
              <a:rPr lang="en-US" altLang="ja-JP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①</a:t>
            </a: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顧問：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②株保有・利益：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③特許使用料：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④講演料：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⑤原稿料：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⑥受託研究・共同研究費：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⑦奨学寄付金：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⑧寄付講座所属：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⑨贈答品などの報酬：</a:t>
            </a:r>
          </a:p>
        </p:txBody>
      </p:sp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625475" y="502501"/>
            <a:ext cx="7891463" cy="285030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295946" name="Text Box 10"/>
          <p:cNvSpPr txBox="1">
            <a:spLocks noChangeArrowheads="1"/>
          </p:cNvSpPr>
          <p:nvPr/>
        </p:nvSpPr>
        <p:spPr bwMode="auto">
          <a:xfrm>
            <a:off x="3754438" y="3821113"/>
            <a:ext cx="2266950" cy="269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○○製薬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○○製薬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あり（○○製薬）</a:t>
            </a:r>
          </a:p>
          <a:p>
            <a:pPr algn="l">
              <a:lnSpc>
                <a:spcPct val="105000"/>
              </a:lnSpc>
              <a:defRPr/>
            </a:pPr>
            <a:r>
              <a:rPr lang="ja-JP" altLang="en-US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なし</a:t>
            </a:r>
          </a:p>
        </p:txBody>
      </p:sp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5108962" y="4769409"/>
            <a:ext cx="3679825" cy="566737"/>
          </a:xfrm>
          <a:prstGeom prst="rect">
            <a:avLst/>
          </a:prstGeom>
          <a:solidFill>
            <a:srgbClr val="FFFFFF"/>
          </a:solidFill>
          <a:ln w="38100">
            <a:solidFill>
              <a:srgbClr val="E002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ゴシック" pitchFamily="52" charset="-128"/>
              <a:cs typeface="+mn-cs"/>
            </a:endParaRP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5123935" y="4875283"/>
            <a:ext cx="36657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1600" b="0" dirty="0">
                <a:solidFill>
                  <a:srgbClr val="FF0000"/>
                </a:solidFill>
                <a:latin typeface="HGP平成角ｺﾞｼｯｸ体W5" pitchFamily="50" charset="-128"/>
                <a:ea typeface="HGP平成角ｺﾞｼｯｸ体W5" pitchFamily="50" charset="-128"/>
              </a:rPr>
              <a:t>←</a:t>
            </a:r>
            <a:r>
              <a:rPr lang="ja-JP" altLang="en-US" sz="1600" b="0" dirty="0">
                <a:solidFill>
                  <a:srgbClr val="FF0000"/>
                </a:solidFill>
                <a:latin typeface="HGP平成角ｺﾞｼｯｸ体W5" pitchFamily="50" charset="-128"/>
                <a:ea typeface="HGP平成角ｺﾞｼｯｸ体W5" pitchFamily="50" charset="-128"/>
              </a:rPr>
              <a:t>開示すべき内容がある項目のみ記載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26031" y="399264"/>
            <a:ext cx="7571303" cy="29777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日本歯科医学教育学会総会</a:t>
            </a:r>
            <a:endParaRPr lang="en-US" altLang="ja-JP" sz="480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および学術大会</a:t>
            </a:r>
          </a:p>
          <a:p>
            <a:pPr>
              <a:defRPr/>
            </a:pPr>
            <a:r>
              <a:rPr lang="en-US" altLang="ja-JP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COI</a:t>
            </a:r>
            <a:r>
              <a:rPr lang="en-US" altLang="ja-JP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 </a:t>
            </a: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開示</a:t>
            </a:r>
            <a:endParaRPr lang="ja-JP" altLang="en-US" sz="4000" b="0" dirty="0"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3000" b="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平成角ｺﾞｼｯｸ体W5" pitchFamily="50" charset="-128"/>
                <a:ea typeface="HGP平成角ｺﾞｼｯｸ体W5" pitchFamily="50" charset="-128"/>
                <a:cs typeface="+mn-cs"/>
              </a:rPr>
              <a:t>筆頭演者名：●●　●●</a:t>
            </a:r>
            <a:endParaRPr lang="ja-JP" altLang="en-US" sz="4700" b="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平成角ｺﾞｼｯｸ体W5" pitchFamily="50" charset="-128"/>
              <a:ea typeface="HGP平成角ｺﾞｼｯｸ体W5" pitchFamily="50" charset="-128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772</TotalTime>
  <Words>142</Words>
  <Application>Microsoft Office PowerPoint</Application>
  <PresentationFormat>画面に合わせる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HGP平成角ｺﾞｼｯｸ体W5</vt:lpstr>
      <vt:lpstr>Arial</vt:lpstr>
      <vt:lpstr>Calibri</vt:lpstr>
      <vt:lpstr>Century Gothic</vt:lpstr>
      <vt:lpstr>Verdana</vt:lpstr>
      <vt:lpstr>Wingdings 2</vt:lpstr>
      <vt:lpstr>Office テーマ</vt:lpstr>
      <vt:lpstr>ネオン</vt:lpstr>
      <vt:lpstr>PowerPoint プレゼンテーション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user</cp:lastModifiedBy>
  <cp:revision>97</cp:revision>
  <cp:lastPrinted>2011-04-05T06:26:08Z</cp:lastPrinted>
  <dcterms:created xsi:type="dcterms:W3CDTF">2009-04-30T05:30:41Z</dcterms:created>
  <dcterms:modified xsi:type="dcterms:W3CDTF">2020-03-19T06:40:55Z</dcterms:modified>
</cp:coreProperties>
</file>