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861" r:id="rId2"/>
  </p:sldMasterIdLst>
  <p:notesMasterIdLst>
    <p:notesMasterId r:id="rId5"/>
  </p:notesMasterIdLst>
  <p:handoutMasterIdLst>
    <p:handoutMasterId r:id="rId6"/>
  </p:handoutMasterIdLst>
  <p:sldIdLst>
    <p:sldId id="354" r:id="rId3"/>
    <p:sldId id="353" r:id="rId4"/>
  </p:sldIdLst>
  <p:sldSz cx="9144000" cy="6858000" type="screen4x3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1pPr>
    <a:lvl2pPr marL="4572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2pPr>
    <a:lvl3pPr marL="9144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3pPr>
    <a:lvl4pPr marL="13716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4pPr>
    <a:lvl5pPr marL="18288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5pPr>
    <a:lvl6pPr marL="2286000" algn="l" defTabSz="457200" rtl="0" eaLnBrk="1" latinLnBrk="0" hangingPunct="1"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6pPr>
    <a:lvl7pPr marL="2743200" algn="l" defTabSz="457200" rtl="0" eaLnBrk="1" latinLnBrk="0" hangingPunct="1"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7pPr>
    <a:lvl8pPr marL="3200400" algn="l" defTabSz="457200" rtl="0" eaLnBrk="1" latinLnBrk="0" hangingPunct="1"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8pPr>
    <a:lvl9pPr marL="3657600" algn="l" defTabSz="457200" rtl="0" eaLnBrk="1" latinLnBrk="0" hangingPunct="1"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7645"/>
    <a:srgbClr val="FFFF99"/>
    <a:srgbClr val="2C9054"/>
    <a:srgbClr val="2F8D5E"/>
    <a:srgbClr val="7BB789"/>
    <a:srgbClr val="23A946"/>
    <a:srgbClr val="B4E1B4"/>
    <a:srgbClr val="008080"/>
    <a:srgbClr val="00666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5" autoAdjust="0"/>
    <p:restoredTop sz="99860" autoAdjust="0"/>
  </p:normalViewPr>
  <p:slideViewPr>
    <p:cSldViewPr snapToGrid="0">
      <p:cViewPr varScale="1">
        <p:scale>
          <a:sx n="76" d="100"/>
          <a:sy n="76" d="100"/>
        </p:scale>
        <p:origin x="176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102nd消化器内視鏡（第1会場）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chemeClr val="tx1"/>
                </a:solidFill>
                <a:ea typeface="ＭＳ Ｐゴシック" charset="0"/>
                <a:cs typeface="ＭＳ Ｐゴシック" charset="0"/>
              </a:defRPr>
            </a:lvl1pPr>
          </a:lstStyle>
          <a:p>
            <a:fld id="{403A2ECF-5192-064E-B783-92FDABEF53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2299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102nd消化器内視鏡（第1会場）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43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chemeClr val="tx1"/>
                </a:solidFill>
                <a:ea typeface="ＭＳ Ｐゴシック" charset="0"/>
                <a:cs typeface="ＭＳ Ｐゴシック" charset="0"/>
              </a:defRPr>
            </a:lvl1pPr>
          </a:lstStyle>
          <a:p>
            <a:fld id="{F6A36C8C-F2FD-814D-A386-E6407389CF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3620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ＭＳ Ｐ明朝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ＭＳ Ｐ明朝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ＭＳ Ｐ明朝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ＭＳ Ｐ明朝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ＭＳ Ｐ明朝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>
              <a:ea typeface="ＭＳ Ｐ明朝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8073C-D5FC-2044-ADF4-229FCFFD29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4175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C76F9-7FD5-7A49-AF6A-A9FCC4D4194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8797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F8ED3-23F1-444E-BD06-53830C34CC7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9934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CA4160B-9387-7C49-8E35-185FB58033D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941B3-EB75-8F43-8260-4BF5A07C895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26567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F65B1-2EA6-2D4C-AF8E-63E05FCBA22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5605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BB6BE-2D9A-C649-8670-EB48CD03A2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6998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FFDF9-2240-CB49-9956-64B08F22069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868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E01C5-D386-394D-BE27-E4761D62AA0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78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BC360-3428-A941-BF33-3E24A0D914C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693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EDA3B-E0EF-C84C-BBAC-8EF22F51E10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996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6C0FF-74A1-E545-B1FE-ADFF06415BA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789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72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1" sz="1200" b="0" smtClean="0">
                <a:effectLst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fld id="{45B57617-C73E-A84E-9A69-4E054CAA049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54"/>
          <p:cNvSpPr>
            <a:spLocks noChangeArrowheads="1"/>
          </p:cNvSpPr>
          <p:nvPr userDrawn="1"/>
        </p:nvSpPr>
        <p:spPr bwMode="auto">
          <a:xfrm>
            <a:off x="257175" y="315913"/>
            <a:ext cx="8609013" cy="62404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ゴシック" pitchFamily="52" charset="-128"/>
              <a:cs typeface="+mn-cs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ransition>
    <p:fade/>
  </p:transition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76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3" name="Rectangle 7"/>
          <p:cNvSpPr>
            <a:spLocks noChangeArrowheads="1"/>
          </p:cNvSpPr>
          <p:nvPr/>
        </p:nvSpPr>
        <p:spPr bwMode="auto">
          <a:xfrm>
            <a:off x="625475" y="502501"/>
            <a:ext cx="7891463" cy="2850300"/>
          </a:xfrm>
          <a:prstGeom prst="rect">
            <a:avLst/>
          </a:prstGeom>
          <a:noFill/>
          <a:ln w="127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ゴシック" pitchFamily="52" charset="-128"/>
              <a:cs typeface="+mn-cs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26031" y="399264"/>
            <a:ext cx="7571303" cy="29777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日本歯科医学教育学会総会</a:t>
            </a:r>
            <a:endParaRPr lang="en-US" altLang="ja-JP" sz="4800" dirty="0">
              <a:effectLst>
                <a:outerShdw blurRad="38100" dist="38100" dir="2700000" algn="tl">
                  <a:srgbClr val="000000"/>
                </a:outerShdw>
              </a:effectLst>
              <a:latin typeface="HGP平成角ｺﾞｼｯｸ体W5" pitchFamily="50" charset="-128"/>
              <a:ea typeface="HGP平成角ｺﾞｼｯｸ体W5" pitchFamily="50" charset="-128"/>
              <a:cs typeface="+mn-cs"/>
            </a:endParaRPr>
          </a:p>
          <a:p>
            <a:pPr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および学術大会</a:t>
            </a:r>
          </a:p>
          <a:p>
            <a:pPr>
              <a:defRPr/>
            </a:pPr>
            <a:r>
              <a:rPr lang="en-US" altLang="ja-JP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COI</a:t>
            </a:r>
            <a:r>
              <a:rPr lang="en-US" altLang="ja-JP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 </a:t>
            </a: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開示</a:t>
            </a:r>
            <a:endParaRPr lang="ja-JP" altLang="en-US" sz="4000" b="0" dirty="0">
              <a:effectLst>
                <a:outerShdw blurRad="38100" dist="38100" dir="2700000" algn="tl">
                  <a:srgbClr val="000000"/>
                </a:outerShdw>
              </a:effectLst>
              <a:latin typeface="HGP平成角ｺﾞｼｯｸ体W5" pitchFamily="50" charset="-128"/>
              <a:ea typeface="HGP平成角ｺﾞｼｯｸ体W5" pitchFamily="50" charset="-128"/>
              <a:cs typeface="+mn-cs"/>
            </a:endParaRPr>
          </a:p>
          <a:p>
            <a:pPr>
              <a:lnSpc>
                <a:spcPct val="130000"/>
              </a:lnSpc>
              <a:defRPr/>
            </a:pPr>
            <a:r>
              <a:rPr lang="ja-JP" altLang="en-US" sz="3000" b="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筆頭演者名：●●　●●</a:t>
            </a:r>
            <a:endParaRPr lang="ja-JP" altLang="en-US" sz="4700" b="0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平成角ｺﾞｼｯｸ体W5" pitchFamily="50" charset="-128"/>
              <a:ea typeface="HGP平成角ｺﾞｼｯｸ体W5" pitchFamily="50" charset="-128"/>
              <a:cs typeface="+mn-cs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89005" y="4080230"/>
            <a:ext cx="7965989" cy="137268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 algn="l">
              <a:lnSpc>
                <a:spcPct val="130000"/>
              </a:lnSpc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演題発表に関連し、開示すべき</a:t>
            </a:r>
            <a:r>
              <a:rPr lang="en-US" altLang="ja-JP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COI</a:t>
            </a:r>
            <a:r>
              <a:rPr lang="en-US" altLang="ja-JP" sz="11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 </a:t>
            </a:r>
            <a:r>
              <a:rPr lang="ja-JP" alt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関係にある</a:t>
            </a:r>
          </a:p>
          <a:p>
            <a:pPr algn="l">
              <a:lnSpc>
                <a:spcPct val="130000"/>
              </a:lnSpc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企業などはありません。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76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1" name="Text Box 5"/>
          <p:cNvSpPr txBox="1">
            <a:spLocks noChangeArrowheads="1"/>
          </p:cNvSpPr>
          <p:nvPr/>
        </p:nvSpPr>
        <p:spPr bwMode="auto">
          <a:xfrm>
            <a:off x="623888" y="3395441"/>
            <a:ext cx="7907337" cy="4528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ja-JP" altLang="en-US" sz="21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演題発表に関連し、開示すべき</a:t>
            </a:r>
            <a:r>
              <a:rPr lang="en-US" altLang="ja-JP" sz="21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COI</a:t>
            </a:r>
            <a:r>
              <a:rPr lang="en-US" altLang="ja-JP" sz="10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 </a:t>
            </a:r>
            <a:r>
              <a:rPr lang="ja-JP" altLang="en-US" sz="21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関係にある企業などとして、</a:t>
            </a:r>
          </a:p>
        </p:txBody>
      </p:sp>
      <p:sp>
        <p:nvSpPr>
          <p:cNvPr id="295942" name="Text Box 6"/>
          <p:cNvSpPr txBox="1">
            <a:spLocks noChangeArrowheads="1"/>
          </p:cNvSpPr>
          <p:nvPr/>
        </p:nvSpPr>
        <p:spPr bwMode="auto">
          <a:xfrm>
            <a:off x="817563" y="3821113"/>
            <a:ext cx="3059112" cy="269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lnSpc>
                <a:spcPct val="105000"/>
              </a:lnSpc>
              <a:defRPr/>
            </a:pPr>
            <a:r>
              <a:rPr lang="en-US" altLang="ja-JP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①</a:t>
            </a: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顧問：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②株保有・利益：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③特許使用料：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④講演料：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⑤原稿料：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⑥受託研究・共同研究費：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⑦奨学寄付金：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⑧寄付講座所属：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⑨贈答品などの報酬：</a:t>
            </a:r>
          </a:p>
        </p:txBody>
      </p:sp>
      <p:sp>
        <p:nvSpPr>
          <p:cNvPr id="295943" name="Rectangle 7"/>
          <p:cNvSpPr>
            <a:spLocks noChangeArrowheads="1"/>
          </p:cNvSpPr>
          <p:nvPr/>
        </p:nvSpPr>
        <p:spPr bwMode="auto">
          <a:xfrm>
            <a:off x="625475" y="502501"/>
            <a:ext cx="7891463" cy="2850300"/>
          </a:xfrm>
          <a:prstGeom prst="rect">
            <a:avLst/>
          </a:prstGeom>
          <a:noFill/>
          <a:ln w="127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ゴシック" pitchFamily="52" charset="-128"/>
              <a:cs typeface="+mn-cs"/>
            </a:endParaRPr>
          </a:p>
        </p:txBody>
      </p:sp>
      <p:sp>
        <p:nvSpPr>
          <p:cNvPr id="295946" name="Text Box 10"/>
          <p:cNvSpPr txBox="1">
            <a:spLocks noChangeArrowheads="1"/>
          </p:cNvSpPr>
          <p:nvPr/>
        </p:nvSpPr>
        <p:spPr bwMode="auto">
          <a:xfrm>
            <a:off x="3754438" y="3821113"/>
            <a:ext cx="2266950" cy="269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なし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なし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なし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なし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なし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○○製薬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○○製薬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あり（○○製薬）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なし</a:t>
            </a:r>
          </a:p>
        </p:txBody>
      </p:sp>
      <p:sp>
        <p:nvSpPr>
          <p:cNvPr id="295947" name="Rectangle 11"/>
          <p:cNvSpPr>
            <a:spLocks noChangeArrowheads="1"/>
          </p:cNvSpPr>
          <p:nvPr/>
        </p:nvSpPr>
        <p:spPr bwMode="auto">
          <a:xfrm>
            <a:off x="5108962" y="4769409"/>
            <a:ext cx="3679825" cy="566737"/>
          </a:xfrm>
          <a:prstGeom prst="rect">
            <a:avLst/>
          </a:prstGeom>
          <a:solidFill>
            <a:srgbClr val="FFFFFF"/>
          </a:solidFill>
          <a:ln w="38100">
            <a:solidFill>
              <a:srgbClr val="E0020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ゴシック" pitchFamily="52" charset="-128"/>
              <a:cs typeface="+mn-cs"/>
            </a:endParaRPr>
          </a:p>
        </p:txBody>
      </p:sp>
      <p:sp>
        <p:nvSpPr>
          <p:cNvPr id="5128" name="Rectangle 9"/>
          <p:cNvSpPr>
            <a:spLocks noChangeArrowheads="1"/>
          </p:cNvSpPr>
          <p:nvPr/>
        </p:nvSpPr>
        <p:spPr bwMode="auto">
          <a:xfrm>
            <a:off x="5123935" y="4875283"/>
            <a:ext cx="366575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ja-JP" sz="1600" b="0" dirty="0">
                <a:solidFill>
                  <a:srgbClr val="FF0000"/>
                </a:solidFill>
                <a:latin typeface="HGP平成角ｺﾞｼｯｸ体W5" pitchFamily="50" charset="-128"/>
                <a:ea typeface="HGP平成角ｺﾞｼｯｸ体W5" pitchFamily="50" charset="-128"/>
              </a:rPr>
              <a:t>←</a:t>
            </a:r>
            <a:r>
              <a:rPr lang="ja-JP" altLang="en-US" sz="1600" b="0" dirty="0">
                <a:solidFill>
                  <a:srgbClr val="FF0000"/>
                </a:solidFill>
                <a:latin typeface="HGP平成角ｺﾞｼｯｸ体W5" pitchFamily="50" charset="-128"/>
                <a:ea typeface="HGP平成角ｺﾞｼｯｸ体W5" pitchFamily="50" charset="-128"/>
              </a:rPr>
              <a:t>開示すべき内容がある項目のみ記載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26031" y="399264"/>
            <a:ext cx="7571303" cy="29777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日本歯科医学教育学会総会</a:t>
            </a:r>
            <a:endParaRPr lang="en-US" altLang="ja-JP" sz="4800" dirty="0">
              <a:effectLst>
                <a:outerShdw blurRad="38100" dist="38100" dir="2700000" algn="tl">
                  <a:srgbClr val="000000"/>
                </a:outerShdw>
              </a:effectLst>
              <a:latin typeface="HGP平成角ｺﾞｼｯｸ体W5" pitchFamily="50" charset="-128"/>
              <a:ea typeface="HGP平成角ｺﾞｼｯｸ体W5" pitchFamily="50" charset="-128"/>
              <a:cs typeface="+mn-cs"/>
            </a:endParaRPr>
          </a:p>
          <a:p>
            <a:pPr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および学術大会</a:t>
            </a:r>
          </a:p>
          <a:p>
            <a:pPr>
              <a:defRPr/>
            </a:pPr>
            <a:r>
              <a:rPr lang="en-US" altLang="ja-JP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COI</a:t>
            </a:r>
            <a:r>
              <a:rPr lang="en-US" altLang="ja-JP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 </a:t>
            </a: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開示</a:t>
            </a:r>
            <a:endParaRPr lang="ja-JP" altLang="en-US" sz="4000" b="0" dirty="0">
              <a:effectLst>
                <a:outerShdw blurRad="38100" dist="38100" dir="2700000" algn="tl">
                  <a:srgbClr val="000000"/>
                </a:outerShdw>
              </a:effectLst>
              <a:latin typeface="HGP平成角ｺﾞｼｯｸ体W5" pitchFamily="50" charset="-128"/>
              <a:ea typeface="HGP平成角ｺﾞｼｯｸ体W5" pitchFamily="50" charset="-128"/>
              <a:cs typeface="+mn-cs"/>
            </a:endParaRPr>
          </a:p>
          <a:p>
            <a:pPr>
              <a:lnSpc>
                <a:spcPct val="130000"/>
              </a:lnSpc>
              <a:defRPr/>
            </a:pPr>
            <a:r>
              <a:rPr lang="ja-JP" altLang="en-US" sz="3000" b="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筆頭演者名：●●　●●</a:t>
            </a:r>
            <a:endParaRPr lang="ja-JP" altLang="en-US" sz="4700" b="0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平成角ｺﾞｼｯｸ体W5" pitchFamily="50" charset="-128"/>
              <a:ea typeface="HGP平成角ｺﾞｼｯｸ体W5" pitchFamily="50" charset="-128"/>
              <a:cs typeface="+mn-cs"/>
            </a:endParaRPr>
          </a:p>
        </p:txBody>
      </p:sp>
    </p:spTree>
  </p:cSld>
  <p:clrMapOvr>
    <a:masterClrMapping/>
  </p:clrMapOvr>
  <p:transition>
    <p:fade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1F497D"/>
      </a:dk1>
      <a:lt1>
        <a:srgbClr val="FFFFFF"/>
      </a:lt1>
      <a:dk2>
        <a:srgbClr val="000000"/>
      </a:dk2>
      <a:lt2>
        <a:srgbClr val="EEECE1"/>
      </a:lt2>
      <a:accent1>
        <a:srgbClr val="4F81BD"/>
      </a:accent1>
      <a:accent2>
        <a:srgbClr val="C0504D"/>
      </a:accent2>
      <a:accent3>
        <a:srgbClr val="AAAAAA"/>
      </a:accent3>
      <a:accent4>
        <a:srgbClr val="DADADA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テーマ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lnDef>
  </a:objectDefaults>
  <a:extraClrSchemeLst>
    <a:extraClrScheme>
      <a:clrScheme name="Office テーマ 1">
        <a:dk1>
          <a:srgbClr val="1F497D"/>
        </a:dk1>
        <a:lt1>
          <a:srgbClr val="FFFFFF"/>
        </a:lt1>
        <a:dk2>
          <a:srgbClr val="000000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ネオン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772</TotalTime>
  <Words>138</Words>
  <Application>Microsoft Office PowerPoint</Application>
  <PresentationFormat>画面に合わせる (4:3)</PresentationFormat>
  <Paragraphs>30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HGP平成角ｺﾞｼｯｸ体W5</vt:lpstr>
      <vt:lpstr>HGｺﾞｼｯｸM</vt:lpstr>
      <vt:lpstr>ＭＳ Ｐゴシック</vt:lpstr>
      <vt:lpstr>ＭＳ Ｐ明朝</vt:lpstr>
      <vt:lpstr>ＭＳ ゴシック</vt:lpstr>
      <vt:lpstr>Arial</vt:lpstr>
      <vt:lpstr>Calibri</vt:lpstr>
      <vt:lpstr>Century Gothic</vt:lpstr>
      <vt:lpstr>Verdana</vt:lpstr>
      <vt:lpstr>Wingdings 2</vt:lpstr>
      <vt:lpstr>Office テーマ</vt:lpstr>
      <vt:lpstr>ネオン</vt:lpstr>
      <vt:lpstr>PowerPoint プレゼンテーション</vt:lpstr>
      <vt:lpstr>PowerPoint プレゼンテーション</vt:lpstr>
    </vt:vector>
  </TitlesOfParts>
  <Company>Med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多田</dc:creator>
  <cp:lastModifiedBy>user</cp:lastModifiedBy>
  <cp:revision>97</cp:revision>
  <cp:lastPrinted>2011-04-05T06:26:08Z</cp:lastPrinted>
  <dcterms:created xsi:type="dcterms:W3CDTF">2009-04-30T05:30:41Z</dcterms:created>
  <dcterms:modified xsi:type="dcterms:W3CDTF">2018-01-23T02:14:21Z</dcterms:modified>
</cp:coreProperties>
</file>