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1F"/>
    <a:srgbClr val="00FF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7" d="100"/>
          <a:sy n="107" d="100"/>
        </p:scale>
        <p:origin x="-43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E274653F-88CE-438B-B315-14DEA041A94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FB908EEB-AB57-495F-94F1-6C1F54B5034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6AFBB5-EDEB-49CF-A036-C186D5821A95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kumimoji="0" lang="ja-JP" altLang="en-US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9DFE4-3CE2-468C-94E9-4FB0514A5B2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76D03-363C-4A90-A80E-F0346BE5628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473EC-C6F2-4048-84B6-29F0DF8984B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76321-4A13-41F2-B778-FCB314E4D1C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A2D87-FFFB-46C6-932A-4F16533A072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859EA-7F90-4584-97F0-BEBE5BBFFC6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AF960-8630-4936-B4FE-0225FB5184A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27217-8CBE-42A1-863A-CAEBBA0B098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87C79-33AC-4C90-8A47-5FCA3ECD0F2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BD4B7-F6C5-4740-984D-4A4A38E148B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4E480-3C56-4382-8D19-43E162C04E7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4EC95F05-B30F-44F2-B12A-04FF6863812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26049" y="612560"/>
            <a:ext cx="8239125" cy="2201662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kumimoji="0" lang="en-US" altLang="ja-JP" sz="3200" b="1" dirty="0" smtClean="0">
                <a:solidFill>
                  <a:schemeClr val="bg1"/>
                </a:solidFill>
                <a:latin typeface="Arial" charset="0"/>
              </a:rPr>
              <a:t>Japanese Association for Oral Biology </a:t>
            </a:r>
            <a:r>
              <a:rPr kumimoji="0" lang="en-US" altLang="ja-JP" sz="4800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kumimoji="0" lang="en-US" altLang="ja-JP" sz="4800" b="1" dirty="0" smtClean="0">
                <a:solidFill>
                  <a:schemeClr val="bg1"/>
                </a:solidFill>
                <a:latin typeface="Arial" charset="0"/>
              </a:rPr>
            </a:br>
            <a:r>
              <a:rPr kumimoji="0" lang="en-US" altLang="ja-JP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kumimoji="0" lang="en-US" altLang="ja-JP" sz="48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kumimoji="0" lang="en-US" altLang="ja-JP" sz="4800" b="1" dirty="0" smtClean="0">
                <a:solidFill>
                  <a:schemeClr val="bg1"/>
                </a:solidFill>
                <a:latin typeface="Arial" charset="0"/>
              </a:rPr>
              <a:t>Conflict of Interest </a:t>
            </a:r>
            <a:r>
              <a:rPr kumimoji="0" lang="en-US" altLang="ja-JP" sz="4000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kumimoji="0" lang="en-US" altLang="ja-JP" sz="4000" b="1" dirty="0" smtClean="0">
                <a:solidFill>
                  <a:schemeClr val="bg1"/>
                </a:solidFill>
                <a:latin typeface="Arial" charset="0"/>
              </a:rPr>
            </a:br>
            <a:r>
              <a:rPr kumimoji="0" lang="ja-JP" altLang="en-US" sz="1600" b="1" dirty="0" smtClean="0">
                <a:solidFill>
                  <a:schemeClr val="bg1"/>
                </a:solidFill>
                <a:latin typeface="Arial" charset="0"/>
              </a:rPr>
              <a:t>　</a:t>
            </a:r>
            <a:r>
              <a:rPr kumimoji="0" lang="en-US" altLang="ja-JP" sz="3200" b="1" dirty="0" smtClean="0">
                <a:solidFill>
                  <a:srgbClr val="FFFF1F"/>
                </a:solidFill>
              </a:rPr>
              <a:t> Author’s names </a:t>
            </a:r>
            <a:r>
              <a:rPr kumimoji="0" lang="ja-JP" altLang="en-US" sz="3200" b="1" dirty="0" smtClean="0">
                <a:solidFill>
                  <a:srgbClr val="FFFF1F"/>
                </a:solidFill>
              </a:rPr>
              <a:t>：　○○　○○</a:t>
            </a:r>
            <a:endParaRPr kumimoji="0" lang="en-US" altLang="ja-JP" sz="2800" b="1" dirty="0" smtClean="0">
              <a:solidFill>
                <a:srgbClr val="FFFF1F"/>
              </a:solidFill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88925" y="142043"/>
            <a:ext cx="8642350" cy="6551719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740" y="2947386"/>
            <a:ext cx="8433786" cy="3622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ja-JP" sz="2800" b="1" dirty="0" smtClean="0">
                <a:solidFill>
                  <a:schemeClr val="bg1"/>
                </a:solidFill>
                <a:latin typeface="Arial" charset="0"/>
              </a:rPr>
              <a:t>The authors declare conflicts of interest associated with this manuscript.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 smtClean="0">
                <a:solidFill>
                  <a:schemeClr val="bg1"/>
                </a:solidFill>
                <a:latin typeface="Arial" charset="0"/>
              </a:rPr>
              <a:t>　　</a:t>
            </a:r>
            <a:endParaRPr lang="en-US" altLang="ja-JP" sz="2800" b="1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8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ja-JP" altLang="en-US" sz="2800" b="1" dirty="0" smtClean="0">
                <a:solidFill>
                  <a:schemeClr val="bg1"/>
                </a:solidFill>
                <a:latin typeface="Arial" charset="0"/>
              </a:rPr>
              <a:t>①</a:t>
            </a:r>
            <a:r>
              <a:rPr lang="en-US" altLang="zh-TW" sz="2800" b="1" dirty="0" smtClean="0">
                <a:solidFill>
                  <a:schemeClr val="bg1"/>
                </a:solidFill>
                <a:latin typeface="Arial" charset="0"/>
              </a:rPr>
              <a:t>Leadership Position/Advisory Role</a:t>
            </a:r>
            <a:r>
              <a:rPr lang="ja-JP" altLang="en-US" sz="2800" b="1" dirty="0" smtClean="0">
                <a:solidFill>
                  <a:schemeClr val="bg1"/>
                </a:solidFill>
                <a:latin typeface="Arial" charset="0"/>
              </a:rPr>
              <a:t>：</a:t>
            </a:r>
            <a:endParaRPr lang="en-US" altLang="ja-JP" sz="2800" b="1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8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ja-JP" sz="2800" b="1" dirty="0" smtClean="0">
                <a:solidFill>
                  <a:schemeClr val="bg1"/>
                </a:solidFill>
                <a:latin typeface="Arial" charset="0"/>
              </a:rPr>
              <a:t>                                        ABC Pharmaceuticals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  </a:t>
            </a:r>
            <a:endParaRPr lang="en-US" altLang="ja-JP" sz="28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 smtClean="0">
                <a:solidFill>
                  <a:schemeClr val="bg1"/>
                </a:solidFill>
                <a:latin typeface="Arial" charset="0"/>
              </a:rPr>
              <a:t> ⑤ </a:t>
            </a:r>
            <a:r>
              <a:rPr lang="en-US" altLang="ja-JP" sz="2800" b="1" dirty="0" smtClean="0">
                <a:solidFill>
                  <a:schemeClr val="bg1"/>
                </a:solidFill>
                <a:latin typeface="Arial" charset="0"/>
              </a:rPr>
              <a:t>Manuscript fees </a:t>
            </a:r>
            <a:r>
              <a:rPr lang="ja-JP" altLang="en-US" sz="28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：　</a:t>
            </a:r>
            <a:r>
              <a:rPr lang="en-US" altLang="ja-JP" sz="2800" b="1" dirty="0" smtClean="0">
                <a:solidFill>
                  <a:schemeClr val="bg1"/>
                </a:solidFill>
                <a:latin typeface="Arial" charset="0"/>
              </a:rPr>
              <a:t>ABC Pharmaceuticals</a:t>
            </a:r>
            <a:r>
              <a:rPr lang="ja-JP" altLang="en-US" sz="28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</a:t>
            </a:r>
            <a:endParaRPr lang="en-US" altLang="ja-JP" sz="28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  </a:t>
            </a:r>
            <a:r>
              <a:rPr lang="ja-JP" altLang="en-US" sz="2800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↑</a:t>
            </a:r>
            <a:r>
              <a:rPr lang="ja-JP" altLang="en-US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 </a:t>
            </a:r>
            <a:r>
              <a:rPr lang="en-US" altLang="ja-JP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If </a:t>
            </a:r>
            <a:r>
              <a:rPr lang="en-US" altLang="ja-JP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“yes”,   leave the relevant item(s) and give the</a:t>
            </a:r>
            <a:r>
              <a:rPr lang="ja-JP" altLang="en-US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 </a:t>
            </a:r>
            <a:r>
              <a:rPr lang="ja-JP" altLang="en-US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 </a:t>
            </a:r>
            <a:endParaRPr lang="en-US" altLang="ja-JP" b="1" dirty="0" smtClean="0">
              <a:solidFill>
                <a:srgbClr val="FFFF00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 </a:t>
            </a:r>
            <a:r>
              <a:rPr lang="en-US" altLang="ja-JP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    name(s</a:t>
            </a:r>
            <a:r>
              <a:rPr lang="en-US" altLang="ja-JP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) of company / organization concerned</a:t>
            </a:r>
            <a:r>
              <a:rPr lang="en-US" altLang="ja-JP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     (</a:t>
            </a:r>
            <a:r>
              <a:rPr lang="en-US" altLang="ja-JP" b="1" dirty="0" smtClean="0">
                <a:solidFill>
                  <a:srgbClr val="FFFF00"/>
                </a:solidFill>
                <a:latin typeface="Arial" charset="0"/>
                <a:ea typeface="ＭＳ Ｐゴシック" charset="-128"/>
              </a:rPr>
              <a:t>No need to disclose the amounts. 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8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  </a:t>
            </a: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8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charset="0"/>
              <a:ea typeface="ＭＳ Ｐゴシック" pitchFamily="-106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17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Japanese Association for Oral Biology    Conflict of Interest  　 Author’s names ：　○○　○○</vt:lpstr>
    </vt:vector>
  </TitlesOfParts>
  <Company>Heart Failure Society of America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pco002</cp:lastModifiedBy>
  <cp:revision>107</cp:revision>
  <dcterms:created xsi:type="dcterms:W3CDTF">2000-09-04T17:39:07Z</dcterms:created>
  <dcterms:modified xsi:type="dcterms:W3CDTF">2015-07-28T09:20:01Z</dcterms:modified>
</cp:coreProperties>
</file>