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1F"/>
    <a:srgbClr val="00FF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-8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E274653F-88CE-438B-B315-14DEA041A94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FB908EEB-AB57-495F-94F1-6C1F54B5034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6AFBB5-EDEB-49CF-A036-C186D5821A9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0" lang="ja-JP" alt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DFE4-3CE2-468C-94E9-4FB0514A5B2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76D03-363C-4A90-A80E-F0346BE5628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473EC-C6F2-4048-84B6-29F0DF8984B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76321-4A13-41F2-B778-FCB314E4D1C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A2D87-FFFB-46C6-932A-4F16533A07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859EA-7F90-4584-97F0-BEBE5BBFFC6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AF960-8630-4936-B4FE-0225FB5184A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27217-8CBE-42A1-863A-CAEBBA0B098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87C79-33AC-4C90-8A47-5FCA3ECD0F2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BD4B7-F6C5-4740-984D-4A4A38E148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4E480-3C56-4382-8D19-43E162C04E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4EC95F05-B30F-44F2-B12A-04FF6863812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396" y="3488139"/>
            <a:ext cx="8275129" cy="1971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 smtClean="0">
              <a:solidFill>
                <a:schemeClr val="bg1"/>
              </a:solidFill>
              <a:latin typeface="Arial" charset="0"/>
            </a:endParaRPr>
          </a:p>
          <a:p>
            <a:pPr marL="88900" indent="-88900" eaLnBrk="1" hangingPunct="1">
              <a:lnSpc>
                <a:spcPct val="80000"/>
              </a:lnSpc>
              <a:buNone/>
            </a:pPr>
            <a:r>
              <a:rPr kumimoji="0" lang="en-US" altLang="ja-JP" b="1" dirty="0" smtClean="0">
                <a:solidFill>
                  <a:schemeClr val="bg1"/>
                </a:solidFill>
                <a:latin typeface="Arial" charset="0"/>
              </a:rPr>
              <a:t>The authors declare no conflicts of interest associated with this manuscript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 smtClean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88925" y="142044"/>
            <a:ext cx="8642350" cy="595728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17171" y="488271"/>
            <a:ext cx="8239125" cy="2592279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06" charset="-128"/>
                <a:cs typeface="+mj-cs"/>
              </a:rPr>
              <a:t>Japanese Association for Oral Biology </a:t>
            </a:r>
            <a:r>
              <a:rPr kumimoji="0" lang="en-US" altLang="ja-JP" sz="48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06" charset="-128"/>
                <a:cs typeface="+mj-cs"/>
              </a:rPr>
              <a:t/>
            </a:r>
            <a:br>
              <a:rPr kumimoji="0" lang="en-US" altLang="ja-JP" sz="48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06" charset="-128"/>
                <a:cs typeface="+mj-cs"/>
              </a:rPr>
            </a:br>
            <a:r>
              <a:rPr kumimoji="0" lang="en-US" altLang="ja-JP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06" charset="-128"/>
                <a:cs typeface="+mj-cs"/>
              </a:rPr>
              <a:t> </a:t>
            </a:r>
            <a:r>
              <a:rPr kumimoji="0" lang="en-US" altLang="ja-JP" sz="48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06" charset="-128"/>
                <a:cs typeface="+mj-cs"/>
              </a:rPr>
              <a:t> Conflict of Interest </a:t>
            </a:r>
            <a:r>
              <a:rPr kumimoji="0" lang="en-US" altLang="ja-JP" sz="40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06" charset="-128"/>
                <a:cs typeface="+mj-cs"/>
              </a:rPr>
              <a:t/>
            </a:r>
            <a:br>
              <a:rPr kumimoji="0" lang="en-US" altLang="ja-JP" sz="40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06" charset="-128"/>
                <a:cs typeface="+mj-cs"/>
              </a:rPr>
            </a:br>
            <a:r>
              <a:rPr kumimoji="0" lang="ja-JP" altLang="en-US" sz="1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06" charset="-128"/>
                <a:cs typeface="+mj-cs"/>
              </a:rPr>
              <a:t>　</a:t>
            </a:r>
            <a:r>
              <a:rPr kumimoji="0" lang="en-US" altLang="ja-JP" sz="3200" b="1" i="0" u="none" strike="noStrike" kern="0" cap="none" spc="0" normalizeH="0" baseline="0" noProof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+mj-lt"/>
                <a:ea typeface="ＭＳ Ｐゴシック" pitchFamily="-106" charset="-128"/>
                <a:cs typeface="+mj-cs"/>
              </a:rPr>
              <a:t> Author’s names </a:t>
            </a:r>
            <a:r>
              <a:rPr kumimoji="0" lang="ja-JP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+mj-lt"/>
                <a:ea typeface="ＭＳ Ｐゴシック" pitchFamily="-106" charset="-128"/>
                <a:cs typeface="+mj-cs"/>
              </a:rPr>
              <a:t>：　○○　○○</a:t>
            </a:r>
            <a:endParaRPr kumimoji="0" lang="en-US" altLang="ja-JP" sz="2800" b="1" i="0" u="none" strike="noStrike" kern="0" cap="none" spc="0" normalizeH="0" baseline="0" noProof="0" dirty="0" smtClean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+mj-lt"/>
              <a:ea typeface="ＭＳ Ｐゴシック" pitchFamily="-106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17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スライド 1</vt:lpstr>
    </vt:vector>
  </TitlesOfParts>
  <Company>Heart Failure Society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pco002</cp:lastModifiedBy>
  <cp:revision>102</cp:revision>
  <dcterms:created xsi:type="dcterms:W3CDTF">2000-09-04T17:39:07Z</dcterms:created>
  <dcterms:modified xsi:type="dcterms:W3CDTF">2015-07-28T09:20:56Z</dcterms:modified>
</cp:coreProperties>
</file>