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2163603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" d="100"/>
          <a:sy n="16" d="100"/>
        </p:scale>
        <p:origin x="10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703" y="7070108"/>
            <a:ext cx="18390632" cy="15040222"/>
          </a:xfrm>
        </p:spPr>
        <p:txBody>
          <a:bodyPr anchor="b"/>
          <a:lstStyle>
            <a:lvl1pPr algn="ctr"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4505" y="22690338"/>
            <a:ext cx="16227029" cy="10430151"/>
          </a:xfrm>
        </p:spPr>
        <p:txBody>
          <a:bodyPr/>
          <a:lstStyle>
            <a:lvl1pPr marL="0" indent="0" algn="ctr">
              <a:buNone/>
              <a:defRPr sz="5679"/>
            </a:lvl1pPr>
            <a:lvl2pPr marL="1081781" indent="0" algn="ctr">
              <a:buNone/>
              <a:defRPr sz="4732"/>
            </a:lvl2pPr>
            <a:lvl3pPr marL="2163562" indent="0" algn="ctr">
              <a:buNone/>
              <a:defRPr sz="4259"/>
            </a:lvl3pPr>
            <a:lvl4pPr marL="3245343" indent="0" algn="ctr">
              <a:buNone/>
              <a:defRPr sz="3786"/>
            </a:lvl4pPr>
            <a:lvl5pPr marL="4327124" indent="0" algn="ctr">
              <a:buNone/>
              <a:defRPr sz="3786"/>
            </a:lvl5pPr>
            <a:lvl6pPr marL="5408905" indent="0" algn="ctr">
              <a:buNone/>
              <a:defRPr sz="3786"/>
            </a:lvl6pPr>
            <a:lvl7pPr marL="6490686" indent="0" algn="ctr">
              <a:buNone/>
              <a:defRPr sz="3786"/>
            </a:lvl7pPr>
            <a:lvl8pPr marL="7572466" indent="0" algn="ctr">
              <a:buNone/>
              <a:defRPr sz="3786"/>
            </a:lvl8pPr>
            <a:lvl9pPr marL="8654247" indent="0" algn="ctr">
              <a:buNone/>
              <a:defRPr sz="378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4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6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83291" y="2300034"/>
            <a:ext cx="4665271" cy="366105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7479" y="2300034"/>
            <a:ext cx="13725362" cy="366105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210" y="10770172"/>
            <a:ext cx="18661083" cy="17970262"/>
          </a:xfrm>
        </p:spPr>
        <p:txBody>
          <a:bodyPr anchor="b"/>
          <a:lstStyle>
            <a:lvl1pPr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6210" y="28910440"/>
            <a:ext cx="18661083" cy="9450136"/>
          </a:xfrm>
        </p:spPr>
        <p:txBody>
          <a:bodyPr/>
          <a:lstStyle>
            <a:lvl1pPr marL="0" indent="0">
              <a:buNone/>
              <a:defRPr sz="5679">
                <a:solidFill>
                  <a:schemeClr val="tx1"/>
                </a:solidFill>
              </a:defRPr>
            </a:lvl1pPr>
            <a:lvl2pPr marL="1081781" indent="0">
              <a:buNone/>
              <a:defRPr sz="4732">
                <a:solidFill>
                  <a:schemeClr val="tx1">
                    <a:tint val="75000"/>
                  </a:schemeClr>
                </a:solidFill>
              </a:defRPr>
            </a:lvl2pPr>
            <a:lvl3pPr marL="2163562" indent="0">
              <a:buNone/>
              <a:defRPr sz="4259">
                <a:solidFill>
                  <a:schemeClr val="tx1">
                    <a:tint val="75000"/>
                  </a:schemeClr>
                </a:solidFill>
              </a:defRPr>
            </a:lvl3pPr>
            <a:lvl4pPr marL="3245343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4pPr>
            <a:lvl5pPr marL="4327124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5pPr>
            <a:lvl6pPr marL="5408905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6pPr>
            <a:lvl7pPr marL="649068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7pPr>
            <a:lvl8pPr marL="757246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8pPr>
            <a:lvl9pPr marL="8654247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3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7478" y="11500170"/>
            <a:ext cx="9195316" cy="274104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244" y="11500170"/>
            <a:ext cx="9195316" cy="274104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300044"/>
            <a:ext cx="18661083" cy="8350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98" y="10590160"/>
            <a:ext cx="9153057" cy="5190073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0298" y="15780233"/>
            <a:ext cx="9153057" cy="23210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53246" y="10590160"/>
            <a:ext cx="9198134" cy="5190073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53246" y="15780233"/>
            <a:ext cx="9198134" cy="23210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4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8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880042"/>
            <a:ext cx="6978185" cy="10080149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8134" y="6220102"/>
            <a:ext cx="10953244" cy="30700453"/>
          </a:xfrm>
        </p:spPr>
        <p:txBody>
          <a:bodyPr/>
          <a:lstStyle>
            <a:lvl1pPr>
              <a:defRPr sz="7572"/>
            </a:lvl1pPr>
            <a:lvl2pPr>
              <a:defRPr sz="6625"/>
            </a:lvl2pPr>
            <a:lvl3pPr>
              <a:defRPr sz="5679"/>
            </a:lvl3pPr>
            <a:lvl4pPr>
              <a:defRPr sz="4732"/>
            </a:lvl4pPr>
            <a:lvl5pPr>
              <a:defRPr sz="4732"/>
            </a:lvl5pPr>
            <a:lvl6pPr>
              <a:defRPr sz="4732"/>
            </a:lvl6pPr>
            <a:lvl7pPr>
              <a:defRPr sz="4732"/>
            </a:lvl7pPr>
            <a:lvl8pPr>
              <a:defRPr sz="4732"/>
            </a:lvl8pPr>
            <a:lvl9pPr>
              <a:defRPr sz="47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2960191"/>
            <a:ext cx="6978185" cy="24010358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880042"/>
            <a:ext cx="6978185" cy="10080149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98134" y="6220102"/>
            <a:ext cx="10953244" cy="30700453"/>
          </a:xfrm>
        </p:spPr>
        <p:txBody>
          <a:bodyPr anchor="t"/>
          <a:lstStyle>
            <a:lvl1pPr marL="0" indent="0">
              <a:buNone/>
              <a:defRPr sz="7572"/>
            </a:lvl1pPr>
            <a:lvl2pPr marL="1081781" indent="0">
              <a:buNone/>
              <a:defRPr sz="6625"/>
            </a:lvl2pPr>
            <a:lvl3pPr marL="2163562" indent="0">
              <a:buNone/>
              <a:defRPr sz="5679"/>
            </a:lvl3pPr>
            <a:lvl4pPr marL="3245343" indent="0">
              <a:buNone/>
              <a:defRPr sz="4732"/>
            </a:lvl4pPr>
            <a:lvl5pPr marL="4327124" indent="0">
              <a:buNone/>
              <a:defRPr sz="4732"/>
            </a:lvl5pPr>
            <a:lvl6pPr marL="5408905" indent="0">
              <a:buNone/>
              <a:defRPr sz="4732"/>
            </a:lvl6pPr>
            <a:lvl7pPr marL="6490686" indent="0">
              <a:buNone/>
              <a:defRPr sz="4732"/>
            </a:lvl7pPr>
            <a:lvl8pPr marL="7572466" indent="0">
              <a:buNone/>
              <a:defRPr sz="4732"/>
            </a:lvl8pPr>
            <a:lvl9pPr marL="8654247" indent="0">
              <a:buNone/>
              <a:defRPr sz="473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2960191"/>
            <a:ext cx="6978185" cy="24010358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05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7478" y="2300044"/>
            <a:ext cx="18661083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478" y="11500170"/>
            <a:ext cx="18661083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7477" y="40040601"/>
            <a:ext cx="486810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2020/8/28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66938" y="40040601"/>
            <a:ext cx="730216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80452" y="40040601"/>
            <a:ext cx="486810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9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63562" rtl="0" eaLnBrk="1" latinLnBrk="0" hangingPunct="1">
        <a:lnSpc>
          <a:spcPct val="90000"/>
        </a:lnSpc>
        <a:spcBef>
          <a:spcPct val="0"/>
        </a:spcBef>
        <a:buNone/>
        <a:defRPr kumimoji="1" sz="104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890" indent="-540890" algn="l" defTabSz="2163562" rtl="0" eaLnBrk="1" latinLnBrk="0" hangingPunct="1">
        <a:lnSpc>
          <a:spcPct val="90000"/>
        </a:lnSpc>
        <a:spcBef>
          <a:spcPts val="2366"/>
        </a:spcBef>
        <a:buFont typeface="Arial" panose="020B0604020202020204" pitchFamily="34" charset="0"/>
        <a:buChar char="•"/>
        <a:defRPr kumimoji="1" sz="6625" kern="1200">
          <a:solidFill>
            <a:schemeClr val="tx1"/>
          </a:solidFill>
          <a:latin typeface="+mn-lt"/>
          <a:ea typeface="+mn-ea"/>
          <a:cs typeface="+mn-cs"/>
        </a:defRPr>
      </a:lvl1pPr>
      <a:lvl2pPr marL="1622671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5679" kern="1200">
          <a:solidFill>
            <a:schemeClr val="tx1"/>
          </a:solidFill>
          <a:latin typeface="+mn-lt"/>
          <a:ea typeface="+mn-ea"/>
          <a:cs typeface="+mn-cs"/>
        </a:defRPr>
      </a:lvl2pPr>
      <a:lvl3pPr marL="2704452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732" kern="1200">
          <a:solidFill>
            <a:schemeClr val="tx1"/>
          </a:solidFill>
          <a:latin typeface="+mn-lt"/>
          <a:ea typeface="+mn-ea"/>
          <a:cs typeface="+mn-cs"/>
        </a:defRPr>
      </a:lvl3pPr>
      <a:lvl4pPr marL="3786233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868014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949795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7031576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8113357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9195138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1pPr>
      <a:lvl2pPr marL="1081781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2pPr>
      <a:lvl3pPr marL="2163562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3pPr>
      <a:lvl4pPr marL="3245343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327124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408905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649068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757246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8654247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4788000" y="1"/>
            <a:ext cx="16879383" cy="47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96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＜演題名＞</a:t>
            </a:r>
            <a:endParaRPr kumimoji="1" lang="en-US" altLang="ja-JP" sz="96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8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＜発表者名　所属名＞</a:t>
            </a:r>
            <a:endParaRPr kumimoji="1" lang="en-US" altLang="ja-JP" sz="88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2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＜共同演者名　所属名＞</a:t>
            </a:r>
            <a:endParaRPr kumimoji="1" lang="en-US" altLang="ja-JP" sz="72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0" y="5420433"/>
            <a:ext cx="21169571" cy="13265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こちらはテンプレートです。</a:t>
            </a:r>
            <a:endParaRPr kumimoji="1" lang="en-US" altLang="ja-JP" sz="10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上記の演題番号、演題名、所属氏名等を編集してください。</a:t>
            </a:r>
            <a:endParaRPr kumimoji="1" lang="en-US" altLang="ja-JP" sz="8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白色部分にポスターの作成を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お願いいたします。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白色部分のポスター背景色は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ご自由にご変更ください。</a:t>
            </a:r>
            <a:endParaRPr kumimoji="1" lang="en-US" altLang="ja-JP" sz="9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05FD6A0-E8ED-4027-83DF-205B5EA44CB9}"/>
              </a:ext>
            </a:extLst>
          </p:cNvPr>
          <p:cNvSpPr txBox="1"/>
          <p:nvPr/>
        </p:nvSpPr>
        <p:spPr>
          <a:xfrm>
            <a:off x="1466773" y="40703967"/>
            <a:ext cx="1870249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ポスター内に</a:t>
            </a:r>
            <a:r>
              <a:rPr kumimoji="1" lang="en-US" altLang="ja-JP" sz="10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10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記載が必要です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CFBEBD-9A24-4E4A-B8A2-C5AFA903F672}"/>
              </a:ext>
            </a:extLst>
          </p:cNvPr>
          <p:cNvSpPr/>
          <p:nvPr/>
        </p:nvSpPr>
        <p:spPr>
          <a:xfrm>
            <a:off x="0" y="0"/>
            <a:ext cx="4788000" cy="478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P-</a:t>
            </a:r>
            <a:r>
              <a:rPr kumimoji="1" lang="ja-JP" altLang="en-US" sz="1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0DFE6FD-9537-4DAD-BBA4-8CAB7F7A5C39}"/>
              </a:ext>
            </a:extLst>
          </p:cNvPr>
          <p:cNvSpPr txBox="1"/>
          <p:nvPr/>
        </p:nvSpPr>
        <p:spPr>
          <a:xfrm rot="2673245">
            <a:off x="3024121" y="15981665"/>
            <a:ext cx="1757872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SAMPLE</a:t>
            </a:r>
            <a:endParaRPr kumimoji="1" lang="ja-JP" altLang="en-US" sz="40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1876D66-0920-4EA2-A328-FD7AAE6D52C2}"/>
              </a:ext>
            </a:extLst>
          </p:cNvPr>
          <p:cNvSpPr txBox="1"/>
          <p:nvPr/>
        </p:nvSpPr>
        <p:spPr>
          <a:xfrm>
            <a:off x="3073595" y="25044240"/>
            <a:ext cx="723787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100Pts.</a:t>
            </a:r>
            <a:endParaRPr kumimoji="1" lang="ja-JP" altLang="en-US" sz="10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2794A5-DC98-40F0-B62C-CE59B4F6739D}"/>
              </a:ext>
            </a:extLst>
          </p:cNvPr>
          <p:cNvSpPr txBox="1"/>
          <p:nvPr/>
        </p:nvSpPr>
        <p:spPr>
          <a:xfrm>
            <a:off x="2508299" y="26776379"/>
            <a:ext cx="86485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120Pts.</a:t>
            </a:r>
            <a:endParaRPr kumimoji="1" lang="ja-JP" altLang="en-US" sz="1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3CC846-FBDA-4D59-8684-499CF0CA5AF9}"/>
              </a:ext>
            </a:extLst>
          </p:cNvPr>
          <p:cNvSpPr txBox="1"/>
          <p:nvPr/>
        </p:nvSpPr>
        <p:spPr>
          <a:xfrm>
            <a:off x="1994670" y="28868151"/>
            <a:ext cx="1005916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140Pts.</a:t>
            </a:r>
            <a:endParaRPr kumimoji="1" lang="ja-JP" altLang="en-US" sz="1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7AB512-1C5B-4B3C-84F3-39FF35801628}"/>
              </a:ext>
            </a:extLst>
          </p:cNvPr>
          <p:cNvSpPr txBox="1"/>
          <p:nvPr/>
        </p:nvSpPr>
        <p:spPr>
          <a:xfrm>
            <a:off x="1441748" y="31172428"/>
            <a:ext cx="1146980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160Pts.</a:t>
            </a:r>
            <a:endParaRPr kumimoji="1" lang="ja-JP" altLang="en-US" sz="16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B772D2-9273-4C1C-B5DE-A602C4790DE3}"/>
              </a:ext>
            </a:extLst>
          </p:cNvPr>
          <p:cNvSpPr txBox="1"/>
          <p:nvPr/>
        </p:nvSpPr>
        <p:spPr>
          <a:xfrm>
            <a:off x="897524" y="33593766"/>
            <a:ext cx="1288044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　</a:t>
            </a:r>
            <a:r>
              <a:rPr kumimoji="1" lang="en-US" altLang="ja-JP" sz="1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180Pts.</a:t>
            </a:r>
            <a:endParaRPr kumimoji="1" lang="ja-JP" altLang="en-US" sz="18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9A4E46-2EEA-4F5C-B81C-9CE0502494A2}"/>
              </a:ext>
            </a:extLst>
          </p:cNvPr>
          <p:cNvSpPr txBox="1"/>
          <p:nvPr/>
        </p:nvSpPr>
        <p:spPr>
          <a:xfrm>
            <a:off x="9650400" y="41385985"/>
            <a:ext cx="1903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60cm</a:t>
            </a:r>
            <a:endParaRPr kumimoji="1" lang="ja-JP" altLang="en-US" sz="6000" dirty="0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6B0BF3F-B136-4A35-92C9-C839EEABAABE}"/>
              </a:ext>
            </a:extLst>
          </p:cNvPr>
          <p:cNvCxnSpPr>
            <a:cxnSpLocks/>
          </p:cNvCxnSpPr>
          <p:nvPr/>
        </p:nvCxnSpPr>
        <p:spPr>
          <a:xfrm>
            <a:off x="11813483" y="41991857"/>
            <a:ext cx="98519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63E4D97E-8625-4BAA-8613-E0FD8CD6E436}"/>
              </a:ext>
            </a:extLst>
          </p:cNvPr>
          <p:cNvCxnSpPr>
            <a:cxnSpLocks/>
          </p:cNvCxnSpPr>
          <p:nvPr/>
        </p:nvCxnSpPr>
        <p:spPr>
          <a:xfrm flipH="1">
            <a:off x="0" y="41991857"/>
            <a:ext cx="93810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1F914E9-3348-4A47-99E0-4CBE6C7B7DE1}"/>
              </a:ext>
            </a:extLst>
          </p:cNvPr>
          <p:cNvSpPr txBox="1"/>
          <p:nvPr/>
        </p:nvSpPr>
        <p:spPr>
          <a:xfrm>
            <a:off x="438051" y="21356723"/>
            <a:ext cx="3265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106.67cm</a:t>
            </a:r>
            <a:endParaRPr kumimoji="1" lang="ja-JP" altLang="en-US" sz="6000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33473E7-4D1C-42CC-AE6F-97408C5D22F5}"/>
              </a:ext>
            </a:extLst>
          </p:cNvPr>
          <p:cNvCxnSpPr>
            <a:cxnSpLocks/>
          </p:cNvCxnSpPr>
          <p:nvPr/>
        </p:nvCxnSpPr>
        <p:spPr>
          <a:xfrm>
            <a:off x="783224" y="22372386"/>
            <a:ext cx="0" cy="208282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D7C6083-BF92-4919-B929-EF2B24B92546}"/>
              </a:ext>
            </a:extLst>
          </p:cNvPr>
          <p:cNvCxnSpPr>
            <a:cxnSpLocks/>
          </p:cNvCxnSpPr>
          <p:nvPr/>
        </p:nvCxnSpPr>
        <p:spPr>
          <a:xfrm flipV="1">
            <a:off x="783224" y="4788000"/>
            <a:ext cx="0" cy="165687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74117C6-099A-47E8-88EA-89BB198EC324}"/>
              </a:ext>
            </a:extLst>
          </p:cNvPr>
          <p:cNvSpPr txBox="1"/>
          <p:nvPr/>
        </p:nvSpPr>
        <p:spPr>
          <a:xfrm>
            <a:off x="5133167" y="4882030"/>
            <a:ext cx="16202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・ポスター内容の背景部分の色変更は可能です。</a:t>
            </a:r>
            <a:endParaRPr kumimoji="1" lang="en-US" altLang="ja-JP" sz="4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・掲載時に文字が潰れる可能性がございますのでサイズに</a:t>
            </a:r>
            <a:endParaRPr kumimoji="1" lang="en-US" altLang="ja-JP" sz="4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ご注意ください。</a:t>
            </a:r>
            <a:endParaRPr kumimoji="1" lang="en-US" altLang="ja-JP" sz="4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CE79776-8D5D-4554-AA8D-F891C31BE917}"/>
              </a:ext>
            </a:extLst>
          </p:cNvPr>
          <p:cNvSpPr/>
          <p:nvPr/>
        </p:nvSpPr>
        <p:spPr>
          <a:xfrm>
            <a:off x="-1" y="-40364"/>
            <a:ext cx="4788000" cy="478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P-999</a:t>
            </a:r>
            <a:endParaRPr kumimoji="1" lang="ja-JP" altLang="en-US" sz="1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14E2A66-D336-4730-AB2F-7FAAC601C162}"/>
              </a:ext>
            </a:extLst>
          </p:cNvPr>
          <p:cNvSpPr/>
          <p:nvPr/>
        </p:nvSpPr>
        <p:spPr>
          <a:xfrm>
            <a:off x="4788000" y="1"/>
            <a:ext cx="16879383" cy="47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3600"/>
              </a:lnSpc>
            </a:pPr>
            <a:endParaRPr kumimoji="1" lang="en-US" altLang="ja-JP" sz="54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日本歯科審美学会、日本接着歯学会での発表について</a:t>
            </a:r>
            <a:endParaRPr kumimoji="1" lang="en-US" altLang="ja-JP" sz="54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44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Presentation of the JAED and JSAD</a:t>
            </a:r>
          </a:p>
          <a:p>
            <a:r>
              <a:rPr kumimoji="1" lang="ja-JP" altLang="en-US" sz="54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○歯科 一郎</a:t>
            </a:r>
            <a:r>
              <a:rPr kumimoji="1" lang="en-US" altLang="ja-JP" sz="5400" b="1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5400" b="1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kumimoji="1" lang="ja-JP" altLang="en-US" sz="54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，口腔 良太</a:t>
            </a:r>
            <a:r>
              <a:rPr kumimoji="1" lang="en-US" altLang="ja-JP" sz="5400" b="1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5400" b="1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5400" b="1" spc="-150" baseline="30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○ </a:t>
            </a:r>
            <a:r>
              <a:rPr kumimoji="1" lang="en-US" altLang="ja-JP" sz="4000" spc="-15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Shika</a:t>
            </a:r>
            <a:r>
              <a:rPr kumimoji="1" lang="en-US" altLang="ja-JP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ichiro</a:t>
            </a:r>
            <a:r>
              <a:rPr kumimoji="1" lang="en-US" altLang="ja-JP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1)</a:t>
            </a:r>
            <a:r>
              <a:rPr kumimoji="1" lang="en-US" altLang="ja-JP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kumimoji="1" lang="en-US" altLang="ja-JP" sz="4000" spc="-15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kouku</a:t>
            </a:r>
            <a:r>
              <a:rPr kumimoji="1" lang="en-US" altLang="ja-JP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ryota</a:t>
            </a:r>
            <a:r>
              <a:rPr kumimoji="1" lang="en-US" altLang="ja-JP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2)</a:t>
            </a:r>
          </a:p>
          <a:p>
            <a:r>
              <a:rPr kumimoji="1" lang="en-US" altLang="ja-JP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1</a:t>
            </a:r>
            <a:r>
              <a:rPr kumimoji="1" lang="ja-JP" altLang="en-US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kumimoji="1" lang="ja-JP" altLang="en-US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大阪歯科大学歯科保存学講座，</a:t>
            </a:r>
            <a:r>
              <a:rPr kumimoji="1" lang="en-US" altLang="ja-JP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2</a:t>
            </a:r>
            <a:r>
              <a:rPr kumimoji="1" lang="ja-JP" altLang="en-US" sz="4000" spc="-150" baseline="30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kumimoji="1" lang="ja-JP" altLang="en-US" sz="4000" spc="-1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大阪歯科大学附属病院</a:t>
            </a:r>
            <a:endParaRPr kumimoji="1" lang="en-US" altLang="ja-JP" sz="40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  1)</a:t>
            </a:r>
            <a:r>
              <a:rPr lang="en-US" altLang="ja-JP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Department of Operative Dentistry , Osaka Dental University, </a:t>
            </a:r>
            <a:r>
              <a:rPr lang="en-US" altLang="ja-JP" sz="3200" b="0" i="0" u="none" strike="noStrike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2)</a:t>
            </a:r>
            <a:r>
              <a:rPr lang="en-US" altLang="ja-JP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Osaka Dental University Hospital </a:t>
            </a:r>
          </a:p>
          <a:p>
            <a:endParaRPr kumimoji="1" lang="en-US" altLang="ja-JP" sz="4000" spc="-1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5177A25-EF2E-470C-96C7-E3E206E57184}"/>
              </a:ext>
            </a:extLst>
          </p:cNvPr>
          <p:cNvSpPr txBox="1"/>
          <p:nvPr/>
        </p:nvSpPr>
        <p:spPr>
          <a:xfrm>
            <a:off x="1814680" y="40346961"/>
            <a:ext cx="1990638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関係にある企業・団体などはありません。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45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208</Words>
  <Application>Microsoft Office PowerPoint</Application>
  <PresentationFormat>ユーザー設定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中山 祐紀子</cp:lastModifiedBy>
  <cp:revision>22</cp:revision>
  <dcterms:created xsi:type="dcterms:W3CDTF">2020-04-14T01:32:39Z</dcterms:created>
  <dcterms:modified xsi:type="dcterms:W3CDTF">2020-08-28T08:13:13Z</dcterms:modified>
</cp:coreProperties>
</file>