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</p:sldIdLst>
  <p:sldSz cx="21636038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31" autoAdjust="0"/>
    <p:restoredTop sz="94660"/>
  </p:normalViewPr>
  <p:slideViewPr>
    <p:cSldViewPr snapToGrid="0">
      <p:cViewPr>
        <p:scale>
          <a:sx n="20" d="100"/>
          <a:sy n="20" d="100"/>
        </p:scale>
        <p:origin x="2742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2703" y="8248329"/>
            <a:ext cx="18390632" cy="17546649"/>
          </a:xfrm>
        </p:spPr>
        <p:txBody>
          <a:bodyPr anchor="b"/>
          <a:lstStyle>
            <a:lvl1pPr algn="ctr">
              <a:defRPr sz="1419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4505" y="26471644"/>
            <a:ext cx="16227029" cy="12168318"/>
          </a:xfrm>
        </p:spPr>
        <p:txBody>
          <a:bodyPr/>
          <a:lstStyle>
            <a:lvl1pPr marL="0" indent="0" algn="ctr">
              <a:buNone/>
              <a:defRPr sz="5679"/>
            </a:lvl1pPr>
            <a:lvl2pPr marL="1081781" indent="0" algn="ctr">
              <a:buNone/>
              <a:defRPr sz="4732"/>
            </a:lvl2pPr>
            <a:lvl3pPr marL="2163562" indent="0" algn="ctr">
              <a:buNone/>
              <a:defRPr sz="4259"/>
            </a:lvl3pPr>
            <a:lvl4pPr marL="3245343" indent="0" algn="ctr">
              <a:buNone/>
              <a:defRPr sz="3786"/>
            </a:lvl4pPr>
            <a:lvl5pPr marL="4327124" indent="0" algn="ctr">
              <a:buNone/>
              <a:defRPr sz="3786"/>
            </a:lvl5pPr>
            <a:lvl6pPr marL="5408905" indent="0" algn="ctr">
              <a:buNone/>
              <a:defRPr sz="3786"/>
            </a:lvl6pPr>
            <a:lvl7pPr marL="6490686" indent="0" algn="ctr">
              <a:buNone/>
              <a:defRPr sz="3786"/>
            </a:lvl7pPr>
            <a:lvl8pPr marL="7572466" indent="0" algn="ctr">
              <a:buNone/>
              <a:defRPr sz="3786"/>
            </a:lvl8pPr>
            <a:lvl9pPr marL="8654247" indent="0" algn="ctr">
              <a:buNone/>
              <a:defRPr sz="3786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13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0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83291" y="2683331"/>
            <a:ext cx="4665271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7479" y="2683331"/>
            <a:ext cx="13725362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92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972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210" y="12565002"/>
            <a:ext cx="18661083" cy="20964976"/>
          </a:xfrm>
        </p:spPr>
        <p:txBody>
          <a:bodyPr anchor="b"/>
          <a:lstStyle>
            <a:lvl1pPr>
              <a:defRPr sz="1419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6210" y="33728315"/>
            <a:ext cx="18661083" cy="11024985"/>
          </a:xfrm>
        </p:spPr>
        <p:txBody>
          <a:bodyPr/>
          <a:lstStyle>
            <a:lvl1pPr marL="0" indent="0">
              <a:buNone/>
              <a:defRPr sz="5679">
                <a:solidFill>
                  <a:schemeClr val="tx1"/>
                </a:solidFill>
              </a:defRPr>
            </a:lvl1pPr>
            <a:lvl2pPr marL="1081781" indent="0">
              <a:buNone/>
              <a:defRPr sz="4732">
                <a:solidFill>
                  <a:schemeClr val="tx1">
                    <a:tint val="75000"/>
                  </a:schemeClr>
                </a:solidFill>
              </a:defRPr>
            </a:lvl2pPr>
            <a:lvl3pPr marL="2163562" indent="0">
              <a:buNone/>
              <a:defRPr sz="4259">
                <a:solidFill>
                  <a:schemeClr val="tx1">
                    <a:tint val="75000"/>
                  </a:schemeClr>
                </a:solidFill>
              </a:defRPr>
            </a:lvl3pPr>
            <a:lvl4pPr marL="3245343" indent="0">
              <a:buNone/>
              <a:defRPr sz="3786">
                <a:solidFill>
                  <a:schemeClr val="tx1">
                    <a:tint val="75000"/>
                  </a:schemeClr>
                </a:solidFill>
              </a:defRPr>
            </a:lvl4pPr>
            <a:lvl5pPr marL="4327124" indent="0">
              <a:buNone/>
              <a:defRPr sz="3786">
                <a:solidFill>
                  <a:schemeClr val="tx1">
                    <a:tint val="75000"/>
                  </a:schemeClr>
                </a:solidFill>
              </a:defRPr>
            </a:lvl5pPr>
            <a:lvl6pPr marL="5408905" indent="0">
              <a:buNone/>
              <a:defRPr sz="3786">
                <a:solidFill>
                  <a:schemeClr val="tx1">
                    <a:tint val="75000"/>
                  </a:schemeClr>
                </a:solidFill>
              </a:defRPr>
            </a:lvl6pPr>
            <a:lvl7pPr marL="6490686" indent="0">
              <a:buNone/>
              <a:defRPr sz="3786">
                <a:solidFill>
                  <a:schemeClr val="tx1">
                    <a:tint val="75000"/>
                  </a:schemeClr>
                </a:solidFill>
              </a:defRPr>
            </a:lvl7pPr>
            <a:lvl8pPr marL="7572466" indent="0">
              <a:buNone/>
              <a:defRPr sz="3786">
                <a:solidFill>
                  <a:schemeClr val="tx1">
                    <a:tint val="75000"/>
                  </a:schemeClr>
                </a:solidFill>
              </a:defRPr>
            </a:lvl8pPr>
            <a:lvl9pPr marL="8654247" indent="0">
              <a:buNone/>
              <a:defRPr sz="37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067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7478" y="13416653"/>
            <a:ext cx="9195316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53244" y="13416653"/>
            <a:ext cx="9195316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976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296" y="2683342"/>
            <a:ext cx="18661083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298" y="12354992"/>
            <a:ext cx="9153057" cy="6054990"/>
          </a:xfrm>
        </p:spPr>
        <p:txBody>
          <a:bodyPr anchor="b"/>
          <a:lstStyle>
            <a:lvl1pPr marL="0" indent="0">
              <a:buNone/>
              <a:defRPr sz="5679" b="1"/>
            </a:lvl1pPr>
            <a:lvl2pPr marL="1081781" indent="0">
              <a:buNone/>
              <a:defRPr sz="4732" b="1"/>
            </a:lvl2pPr>
            <a:lvl3pPr marL="2163562" indent="0">
              <a:buNone/>
              <a:defRPr sz="4259" b="1"/>
            </a:lvl3pPr>
            <a:lvl4pPr marL="3245343" indent="0">
              <a:buNone/>
              <a:defRPr sz="3786" b="1"/>
            </a:lvl4pPr>
            <a:lvl5pPr marL="4327124" indent="0">
              <a:buNone/>
              <a:defRPr sz="3786" b="1"/>
            </a:lvl5pPr>
            <a:lvl6pPr marL="5408905" indent="0">
              <a:buNone/>
              <a:defRPr sz="3786" b="1"/>
            </a:lvl6pPr>
            <a:lvl7pPr marL="6490686" indent="0">
              <a:buNone/>
              <a:defRPr sz="3786" b="1"/>
            </a:lvl7pPr>
            <a:lvl8pPr marL="7572466" indent="0">
              <a:buNone/>
              <a:defRPr sz="3786" b="1"/>
            </a:lvl8pPr>
            <a:lvl9pPr marL="8654247" indent="0">
              <a:buNone/>
              <a:defRPr sz="378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90298" y="18409982"/>
            <a:ext cx="9153057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53246" y="12354992"/>
            <a:ext cx="9198134" cy="6054990"/>
          </a:xfrm>
        </p:spPr>
        <p:txBody>
          <a:bodyPr anchor="b"/>
          <a:lstStyle>
            <a:lvl1pPr marL="0" indent="0">
              <a:buNone/>
              <a:defRPr sz="5679" b="1"/>
            </a:lvl1pPr>
            <a:lvl2pPr marL="1081781" indent="0">
              <a:buNone/>
              <a:defRPr sz="4732" b="1"/>
            </a:lvl2pPr>
            <a:lvl3pPr marL="2163562" indent="0">
              <a:buNone/>
              <a:defRPr sz="4259" b="1"/>
            </a:lvl3pPr>
            <a:lvl4pPr marL="3245343" indent="0">
              <a:buNone/>
              <a:defRPr sz="3786" b="1"/>
            </a:lvl4pPr>
            <a:lvl5pPr marL="4327124" indent="0">
              <a:buNone/>
              <a:defRPr sz="3786" b="1"/>
            </a:lvl5pPr>
            <a:lvl6pPr marL="5408905" indent="0">
              <a:buNone/>
              <a:defRPr sz="3786" b="1"/>
            </a:lvl6pPr>
            <a:lvl7pPr marL="6490686" indent="0">
              <a:buNone/>
              <a:defRPr sz="3786" b="1"/>
            </a:lvl7pPr>
            <a:lvl8pPr marL="7572466" indent="0">
              <a:buNone/>
              <a:defRPr sz="3786" b="1"/>
            </a:lvl8pPr>
            <a:lvl9pPr marL="8654247" indent="0">
              <a:buNone/>
              <a:defRPr sz="378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53246" y="18409982"/>
            <a:ext cx="9198134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70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46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53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296" y="3359997"/>
            <a:ext cx="6978185" cy="11759988"/>
          </a:xfrm>
        </p:spPr>
        <p:txBody>
          <a:bodyPr anchor="b"/>
          <a:lstStyle>
            <a:lvl1pPr>
              <a:defRPr sz="757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98134" y="7256671"/>
            <a:ext cx="10953244" cy="35816631"/>
          </a:xfrm>
        </p:spPr>
        <p:txBody>
          <a:bodyPr/>
          <a:lstStyle>
            <a:lvl1pPr>
              <a:defRPr sz="7572"/>
            </a:lvl1pPr>
            <a:lvl2pPr>
              <a:defRPr sz="6625"/>
            </a:lvl2pPr>
            <a:lvl3pPr>
              <a:defRPr sz="5679"/>
            </a:lvl3pPr>
            <a:lvl4pPr>
              <a:defRPr sz="4732"/>
            </a:lvl4pPr>
            <a:lvl5pPr>
              <a:defRPr sz="4732"/>
            </a:lvl5pPr>
            <a:lvl6pPr>
              <a:defRPr sz="4732"/>
            </a:lvl6pPr>
            <a:lvl7pPr>
              <a:defRPr sz="4732"/>
            </a:lvl7pPr>
            <a:lvl8pPr>
              <a:defRPr sz="4732"/>
            </a:lvl8pPr>
            <a:lvl9pPr>
              <a:defRPr sz="473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0296" y="15119985"/>
            <a:ext cx="6978185" cy="28011643"/>
          </a:xfrm>
        </p:spPr>
        <p:txBody>
          <a:bodyPr/>
          <a:lstStyle>
            <a:lvl1pPr marL="0" indent="0">
              <a:buNone/>
              <a:defRPr sz="3786"/>
            </a:lvl1pPr>
            <a:lvl2pPr marL="1081781" indent="0">
              <a:buNone/>
              <a:defRPr sz="3313"/>
            </a:lvl2pPr>
            <a:lvl3pPr marL="2163562" indent="0">
              <a:buNone/>
              <a:defRPr sz="2839"/>
            </a:lvl3pPr>
            <a:lvl4pPr marL="3245343" indent="0">
              <a:buNone/>
              <a:defRPr sz="2366"/>
            </a:lvl4pPr>
            <a:lvl5pPr marL="4327124" indent="0">
              <a:buNone/>
              <a:defRPr sz="2366"/>
            </a:lvl5pPr>
            <a:lvl6pPr marL="5408905" indent="0">
              <a:buNone/>
              <a:defRPr sz="2366"/>
            </a:lvl6pPr>
            <a:lvl7pPr marL="6490686" indent="0">
              <a:buNone/>
              <a:defRPr sz="2366"/>
            </a:lvl7pPr>
            <a:lvl8pPr marL="7572466" indent="0">
              <a:buNone/>
              <a:defRPr sz="2366"/>
            </a:lvl8pPr>
            <a:lvl9pPr marL="8654247" indent="0">
              <a:buNone/>
              <a:defRPr sz="236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852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296" y="3359997"/>
            <a:ext cx="6978185" cy="11759988"/>
          </a:xfrm>
        </p:spPr>
        <p:txBody>
          <a:bodyPr anchor="b"/>
          <a:lstStyle>
            <a:lvl1pPr>
              <a:defRPr sz="757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98134" y="7256671"/>
            <a:ext cx="10953244" cy="35816631"/>
          </a:xfrm>
        </p:spPr>
        <p:txBody>
          <a:bodyPr anchor="t"/>
          <a:lstStyle>
            <a:lvl1pPr marL="0" indent="0">
              <a:buNone/>
              <a:defRPr sz="7572"/>
            </a:lvl1pPr>
            <a:lvl2pPr marL="1081781" indent="0">
              <a:buNone/>
              <a:defRPr sz="6625"/>
            </a:lvl2pPr>
            <a:lvl3pPr marL="2163562" indent="0">
              <a:buNone/>
              <a:defRPr sz="5679"/>
            </a:lvl3pPr>
            <a:lvl4pPr marL="3245343" indent="0">
              <a:buNone/>
              <a:defRPr sz="4732"/>
            </a:lvl4pPr>
            <a:lvl5pPr marL="4327124" indent="0">
              <a:buNone/>
              <a:defRPr sz="4732"/>
            </a:lvl5pPr>
            <a:lvl6pPr marL="5408905" indent="0">
              <a:buNone/>
              <a:defRPr sz="4732"/>
            </a:lvl6pPr>
            <a:lvl7pPr marL="6490686" indent="0">
              <a:buNone/>
              <a:defRPr sz="4732"/>
            </a:lvl7pPr>
            <a:lvl8pPr marL="7572466" indent="0">
              <a:buNone/>
              <a:defRPr sz="4732"/>
            </a:lvl8pPr>
            <a:lvl9pPr marL="8654247" indent="0">
              <a:buNone/>
              <a:defRPr sz="473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0296" y="15119985"/>
            <a:ext cx="6978185" cy="28011643"/>
          </a:xfrm>
        </p:spPr>
        <p:txBody>
          <a:bodyPr/>
          <a:lstStyle>
            <a:lvl1pPr marL="0" indent="0">
              <a:buNone/>
              <a:defRPr sz="3786"/>
            </a:lvl1pPr>
            <a:lvl2pPr marL="1081781" indent="0">
              <a:buNone/>
              <a:defRPr sz="3313"/>
            </a:lvl2pPr>
            <a:lvl3pPr marL="2163562" indent="0">
              <a:buNone/>
              <a:defRPr sz="2839"/>
            </a:lvl3pPr>
            <a:lvl4pPr marL="3245343" indent="0">
              <a:buNone/>
              <a:defRPr sz="2366"/>
            </a:lvl4pPr>
            <a:lvl5pPr marL="4327124" indent="0">
              <a:buNone/>
              <a:defRPr sz="2366"/>
            </a:lvl5pPr>
            <a:lvl6pPr marL="5408905" indent="0">
              <a:buNone/>
              <a:defRPr sz="2366"/>
            </a:lvl6pPr>
            <a:lvl7pPr marL="6490686" indent="0">
              <a:buNone/>
              <a:defRPr sz="2366"/>
            </a:lvl7pPr>
            <a:lvl8pPr marL="7572466" indent="0">
              <a:buNone/>
              <a:defRPr sz="2366"/>
            </a:lvl8pPr>
            <a:lvl9pPr marL="8654247" indent="0">
              <a:buNone/>
              <a:defRPr sz="236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4960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7478" y="2683342"/>
            <a:ext cx="18661083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478" y="13416653"/>
            <a:ext cx="18661083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7477" y="46713298"/>
            <a:ext cx="4868109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8B44C-B70E-47B7-A41E-819DB4CD260E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66938" y="46713298"/>
            <a:ext cx="730216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80452" y="46713298"/>
            <a:ext cx="4868109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11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63562" rtl="0" eaLnBrk="1" latinLnBrk="0" hangingPunct="1">
        <a:lnSpc>
          <a:spcPct val="90000"/>
        </a:lnSpc>
        <a:spcBef>
          <a:spcPct val="0"/>
        </a:spcBef>
        <a:buNone/>
        <a:defRPr kumimoji="1" sz="104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0890" indent="-540890" algn="l" defTabSz="2163562" rtl="0" eaLnBrk="1" latinLnBrk="0" hangingPunct="1">
        <a:lnSpc>
          <a:spcPct val="90000"/>
        </a:lnSpc>
        <a:spcBef>
          <a:spcPts val="2366"/>
        </a:spcBef>
        <a:buFont typeface="Arial" panose="020B0604020202020204" pitchFamily="34" charset="0"/>
        <a:buChar char="•"/>
        <a:defRPr kumimoji="1" sz="6625" kern="1200">
          <a:solidFill>
            <a:schemeClr val="tx1"/>
          </a:solidFill>
          <a:latin typeface="+mn-lt"/>
          <a:ea typeface="+mn-ea"/>
          <a:cs typeface="+mn-cs"/>
        </a:defRPr>
      </a:lvl1pPr>
      <a:lvl2pPr marL="1622671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5679" kern="1200">
          <a:solidFill>
            <a:schemeClr val="tx1"/>
          </a:solidFill>
          <a:latin typeface="+mn-lt"/>
          <a:ea typeface="+mn-ea"/>
          <a:cs typeface="+mn-cs"/>
        </a:defRPr>
      </a:lvl2pPr>
      <a:lvl3pPr marL="2704452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4732" kern="1200">
          <a:solidFill>
            <a:schemeClr val="tx1"/>
          </a:solidFill>
          <a:latin typeface="+mn-lt"/>
          <a:ea typeface="+mn-ea"/>
          <a:cs typeface="+mn-cs"/>
        </a:defRPr>
      </a:lvl3pPr>
      <a:lvl4pPr marL="3786233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4pPr>
      <a:lvl5pPr marL="4868014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5pPr>
      <a:lvl6pPr marL="5949795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6pPr>
      <a:lvl7pPr marL="7031576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7pPr>
      <a:lvl8pPr marL="8113357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8pPr>
      <a:lvl9pPr marL="9195138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1pPr>
      <a:lvl2pPr marL="1081781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2pPr>
      <a:lvl3pPr marL="2163562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3pPr>
      <a:lvl4pPr marL="3245343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4pPr>
      <a:lvl5pPr marL="4327124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5pPr>
      <a:lvl6pPr marL="5408905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6pPr>
      <a:lvl7pPr marL="6490686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7pPr>
      <a:lvl8pPr marL="7572466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8pPr>
      <a:lvl9pPr marL="8654247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FCE79776-8D5D-4554-AA8D-F891C31BE917}"/>
              </a:ext>
            </a:extLst>
          </p:cNvPr>
          <p:cNvSpPr/>
          <p:nvPr/>
        </p:nvSpPr>
        <p:spPr>
          <a:xfrm>
            <a:off x="0" y="-25739"/>
            <a:ext cx="7200000" cy="54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演題番号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F14E2A66-D336-4730-AB2F-7FAAC601C162}"/>
              </a:ext>
            </a:extLst>
          </p:cNvPr>
          <p:cNvSpPr/>
          <p:nvPr/>
        </p:nvSpPr>
        <p:spPr>
          <a:xfrm>
            <a:off x="7200000" y="0"/>
            <a:ext cx="14436038" cy="55316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600" spc="-146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＜演題名＞</a:t>
            </a:r>
            <a:endParaRPr kumimoji="1" lang="en-US" altLang="ja-JP" sz="9600" spc="-146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000" spc="-146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＜発表者名　所属名＞</a:t>
            </a:r>
            <a:endParaRPr kumimoji="1" lang="en-US" altLang="ja-JP" sz="8000" spc="-146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6600" spc="-146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＜共同演者名　所属名＞</a:t>
            </a:r>
            <a:endParaRPr kumimoji="1" lang="en-US" altLang="ja-JP" sz="6600" spc="-146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4003" spc="-146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603F1D9-63BB-4C77-ABAD-623B7FE91BAF}"/>
              </a:ext>
            </a:extLst>
          </p:cNvPr>
          <p:cNvSpPr txBox="1"/>
          <p:nvPr/>
        </p:nvSpPr>
        <p:spPr>
          <a:xfrm>
            <a:off x="1585189" y="47673612"/>
            <a:ext cx="18800339" cy="1633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12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ポスター内に</a:t>
            </a:r>
            <a:r>
              <a:rPr kumimoji="1" lang="en-US" altLang="ja-JP" sz="10012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kumimoji="1" lang="ja-JP" altLang="en-US" sz="10012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記載が必要です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F0DFC50-8DCF-4889-BA60-52777BE9EDB8}"/>
              </a:ext>
            </a:extLst>
          </p:cNvPr>
          <p:cNvSpPr txBox="1"/>
          <p:nvPr/>
        </p:nvSpPr>
        <p:spPr>
          <a:xfrm>
            <a:off x="939233" y="6850073"/>
            <a:ext cx="19757571" cy="14502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12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10012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こちらはテンプレートです。</a:t>
            </a:r>
            <a:endParaRPr kumimoji="1" lang="en-US" altLang="ja-JP" sz="10012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799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上記の演題番号、演題名、所属氏名等を編集してください。</a:t>
            </a:r>
            <a:endParaRPr kumimoji="1" lang="en-US" altLang="ja-JP" sz="8799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799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演題番号横にお顔写真データをはりつけてください。</a:t>
            </a:r>
            <a:endParaRPr kumimoji="1" lang="en-US" altLang="ja-JP" sz="8799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0012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9604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白色部分にポスターの作成を</a:t>
            </a:r>
            <a:endParaRPr kumimoji="1" lang="en-US" altLang="ja-JP" sz="9604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9604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お願いいたします。</a:t>
            </a:r>
            <a:endParaRPr kumimoji="1" lang="en-US" altLang="ja-JP" sz="9604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9604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9604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背景色等はご自由にご変更ください。</a:t>
            </a:r>
            <a:endParaRPr kumimoji="1" lang="en-US" altLang="ja-JP" sz="9604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2A96B26-7DB5-4557-BCEF-504168E38419}"/>
              </a:ext>
            </a:extLst>
          </p:cNvPr>
          <p:cNvSpPr/>
          <p:nvPr/>
        </p:nvSpPr>
        <p:spPr>
          <a:xfrm>
            <a:off x="4331368" y="1"/>
            <a:ext cx="2868632" cy="53921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b="1" dirty="0">
                <a:solidFill>
                  <a:schemeClr val="tx1"/>
                </a:solidFill>
              </a:rPr>
              <a:t>お写真</a:t>
            </a:r>
            <a:r>
              <a:rPr kumimoji="1" lang="ja-JP" altLang="en-US" dirty="0">
                <a:noFill/>
              </a:rPr>
              <a:t>真</a:t>
            </a:r>
          </a:p>
        </p:txBody>
      </p:sp>
    </p:spTree>
    <p:extLst>
      <p:ext uri="{BB962C8B-B14F-4D97-AF65-F5344CB8AC3E}">
        <p14:creationId xmlns:p14="http://schemas.microsoft.com/office/powerpoint/2010/main" val="13645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0DFE6FD-9537-4DAD-BBA4-8CAB7F7A5C39}"/>
              </a:ext>
            </a:extLst>
          </p:cNvPr>
          <p:cNvSpPr txBox="1"/>
          <p:nvPr/>
        </p:nvSpPr>
        <p:spPr>
          <a:xfrm rot="2673245">
            <a:off x="3046550" y="19582336"/>
            <a:ext cx="17533903" cy="6245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9987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SAMPLE</a:t>
            </a:r>
            <a:endParaRPr kumimoji="1" lang="ja-JP" altLang="en-US" sz="39987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1876D66-0920-4EA2-A328-FD7AAE6D52C2}"/>
              </a:ext>
            </a:extLst>
          </p:cNvPr>
          <p:cNvSpPr txBox="1"/>
          <p:nvPr/>
        </p:nvSpPr>
        <p:spPr>
          <a:xfrm>
            <a:off x="3073601" y="28643906"/>
            <a:ext cx="7241085" cy="1633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12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　</a:t>
            </a:r>
            <a:r>
              <a:rPr kumimoji="1" lang="en-US" altLang="ja-JP" sz="10012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100Pts.</a:t>
            </a:r>
            <a:endParaRPr kumimoji="1" lang="ja-JP" altLang="en-US" sz="10012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22794A5-DC98-40F0-B62C-CE59B4F6739D}"/>
              </a:ext>
            </a:extLst>
          </p:cNvPr>
          <p:cNvSpPr txBox="1"/>
          <p:nvPr/>
        </p:nvSpPr>
        <p:spPr>
          <a:xfrm>
            <a:off x="2508307" y="30376039"/>
            <a:ext cx="8648521" cy="19383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996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　</a:t>
            </a:r>
            <a:r>
              <a:rPr kumimoji="1" lang="en-US" altLang="ja-JP" sz="11996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120Pts.</a:t>
            </a:r>
            <a:endParaRPr kumimoji="1" lang="ja-JP" altLang="en-US" sz="11996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53CC846-FBDA-4D59-8684-499CF0CA5AF9}"/>
              </a:ext>
            </a:extLst>
          </p:cNvPr>
          <p:cNvSpPr txBox="1"/>
          <p:nvPr/>
        </p:nvSpPr>
        <p:spPr>
          <a:xfrm>
            <a:off x="1994675" y="32467820"/>
            <a:ext cx="10059164" cy="2246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997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　</a:t>
            </a:r>
            <a:r>
              <a:rPr kumimoji="1" lang="en-US" altLang="ja-JP" sz="13997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140Pts.</a:t>
            </a:r>
            <a:endParaRPr kumimoji="1" lang="ja-JP" altLang="en-US" sz="13997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87AB512-1C5B-4B3C-84F3-39FF35801628}"/>
              </a:ext>
            </a:extLst>
          </p:cNvPr>
          <p:cNvSpPr txBox="1"/>
          <p:nvPr/>
        </p:nvSpPr>
        <p:spPr>
          <a:xfrm>
            <a:off x="1441759" y="34772100"/>
            <a:ext cx="11469807" cy="2554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5999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　</a:t>
            </a:r>
            <a:r>
              <a:rPr kumimoji="1" lang="en-US" altLang="ja-JP" sz="15999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160Pts.</a:t>
            </a:r>
            <a:endParaRPr kumimoji="1" lang="ja-JP" altLang="en-US" sz="15999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CB772D2-9273-4C1C-B5DE-A602C4790DE3}"/>
              </a:ext>
            </a:extLst>
          </p:cNvPr>
          <p:cNvSpPr txBox="1"/>
          <p:nvPr/>
        </p:nvSpPr>
        <p:spPr>
          <a:xfrm>
            <a:off x="897560" y="37193438"/>
            <a:ext cx="1288044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　</a:t>
            </a:r>
            <a:r>
              <a:rPr kumimoji="1" lang="en-US" altLang="ja-JP" sz="18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180Pts.</a:t>
            </a:r>
            <a:endParaRPr kumimoji="1" lang="ja-JP" altLang="en-US" sz="18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29A4E46-2EEA-4F5C-B81C-9CE0502494A2}"/>
              </a:ext>
            </a:extLst>
          </p:cNvPr>
          <p:cNvSpPr txBox="1"/>
          <p:nvPr/>
        </p:nvSpPr>
        <p:spPr>
          <a:xfrm>
            <a:off x="9582200" y="48965833"/>
            <a:ext cx="1904689" cy="10163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4" dirty="0"/>
              <a:t>60cm</a:t>
            </a:r>
            <a:endParaRPr kumimoji="1" lang="ja-JP" altLang="en-US" sz="6004" dirty="0"/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46B0BF3F-B136-4A35-92C9-C839EEABAABE}"/>
              </a:ext>
            </a:extLst>
          </p:cNvPr>
          <p:cNvCxnSpPr>
            <a:cxnSpLocks/>
          </p:cNvCxnSpPr>
          <p:nvPr/>
        </p:nvCxnSpPr>
        <p:spPr>
          <a:xfrm>
            <a:off x="11553098" y="49619224"/>
            <a:ext cx="985198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63E4D97E-8625-4BAA-8613-E0FD8CD6E436}"/>
              </a:ext>
            </a:extLst>
          </p:cNvPr>
          <p:cNvCxnSpPr>
            <a:cxnSpLocks/>
          </p:cNvCxnSpPr>
          <p:nvPr/>
        </p:nvCxnSpPr>
        <p:spPr>
          <a:xfrm flipH="1">
            <a:off x="201162" y="49640990"/>
            <a:ext cx="938103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1F914E9-3348-4A47-99E0-4CBE6C7B7DE1}"/>
              </a:ext>
            </a:extLst>
          </p:cNvPr>
          <p:cNvSpPr txBox="1"/>
          <p:nvPr/>
        </p:nvSpPr>
        <p:spPr>
          <a:xfrm>
            <a:off x="438080" y="24956387"/>
            <a:ext cx="2294218" cy="10163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4" dirty="0"/>
              <a:t>140cm</a:t>
            </a:r>
            <a:endParaRPr kumimoji="1" lang="ja-JP" altLang="en-US" sz="6004" dirty="0"/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233473E7-4D1C-42CC-AE6F-97408C5D22F5}"/>
              </a:ext>
            </a:extLst>
          </p:cNvPr>
          <p:cNvCxnSpPr>
            <a:cxnSpLocks/>
          </p:cNvCxnSpPr>
          <p:nvPr/>
        </p:nvCxnSpPr>
        <p:spPr>
          <a:xfrm>
            <a:off x="783224" y="25972056"/>
            <a:ext cx="0" cy="2310221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DD7C6083-BF92-4919-B929-EF2B24B92546}"/>
              </a:ext>
            </a:extLst>
          </p:cNvPr>
          <p:cNvCxnSpPr>
            <a:cxnSpLocks/>
          </p:cNvCxnSpPr>
          <p:nvPr/>
        </p:nvCxnSpPr>
        <p:spPr>
          <a:xfrm flipV="1">
            <a:off x="783224" y="5592641"/>
            <a:ext cx="83008" cy="1936374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74117C6-099A-47E8-88EA-89BB198EC324}"/>
              </a:ext>
            </a:extLst>
          </p:cNvPr>
          <p:cNvSpPr txBox="1"/>
          <p:nvPr/>
        </p:nvSpPr>
        <p:spPr>
          <a:xfrm>
            <a:off x="946440" y="6537140"/>
            <a:ext cx="1990637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・上記帯部分の色の変更は問題ありません。</a:t>
            </a:r>
            <a:endParaRPr kumimoji="1" lang="en-US" altLang="ja-JP" sz="5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5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・ポスター内容の背景部分の色変更は可能です。</a:t>
            </a:r>
            <a:endParaRPr kumimoji="1" lang="en-US" altLang="ja-JP" sz="5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5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・掲載時に文字が文字が潰れる可能性がございますので</a:t>
            </a:r>
            <a:endParaRPr kumimoji="1" lang="en-US" altLang="ja-JP" sz="5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5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サイズにご注意ください。</a:t>
            </a:r>
            <a:endParaRPr kumimoji="1" lang="en-US" altLang="ja-JP" sz="5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FCE79776-8D5D-4554-AA8D-F891C31BE917}"/>
              </a:ext>
            </a:extLst>
          </p:cNvPr>
          <p:cNvSpPr/>
          <p:nvPr/>
        </p:nvSpPr>
        <p:spPr>
          <a:xfrm>
            <a:off x="0" y="-25739"/>
            <a:ext cx="7200000" cy="54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学術展示</a:t>
            </a:r>
            <a:r>
              <a:rPr kumimoji="1" lang="en-US" altLang="ja-JP" sz="6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Ⅹ</a:t>
            </a:r>
            <a:endParaRPr kumimoji="1" lang="ja-JP" altLang="en-US" sz="6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F14E2A66-D336-4730-AB2F-7FAAC601C162}"/>
              </a:ext>
            </a:extLst>
          </p:cNvPr>
          <p:cNvSpPr/>
          <p:nvPr/>
        </p:nvSpPr>
        <p:spPr>
          <a:xfrm>
            <a:off x="7200000" y="0"/>
            <a:ext cx="14436038" cy="55316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6613" spc="-146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日本成人矯正歯科学会の今後について</a:t>
            </a:r>
            <a:endParaRPr kumimoji="1" lang="en-US" altLang="ja-JP" sz="6613" spc="-146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5400" spc="-146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5400" spc="-146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○重枝　徹</a:t>
            </a:r>
            <a:endParaRPr kumimoji="1" lang="en-US" altLang="ja-JP" sz="5400" spc="-146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4003" spc="-146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4003" spc="-146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えびす矯正歯科</a:t>
            </a:r>
            <a:r>
              <a:rPr kumimoji="1" lang="en-US" altLang="ja-JP" sz="4003" spc="-146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5177A25-EF2E-470C-96C7-E3E206E57184}"/>
              </a:ext>
            </a:extLst>
          </p:cNvPr>
          <p:cNvSpPr txBox="1"/>
          <p:nvPr/>
        </p:nvSpPr>
        <p:spPr>
          <a:xfrm>
            <a:off x="2387781" y="48084880"/>
            <a:ext cx="17538093" cy="1054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1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発表内容に関連し、開示すべき</a:t>
            </a:r>
            <a:r>
              <a:rPr lang="en-US" altLang="ja-JP" sz="441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441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関係にある企業などはありません。</a:t>
            </a:r>
            <a:endParaRPr lang="en-US" altLang="ja-JP" sz="441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1839" dirty="0"/>
          </a:p>
        </p:txBody>
      </p:sp>
      <p:pic>
        <p:nvPicPr>
          <p:cNvPr id="7" name="図 6" descr="白いシャツを着ている男性&#10;&#10;自動的に生成された説明">
            <a:extLst>
              <a:ext uri="{FF2B5EF4-FFF2-40B4-BE49-F238E27FC236}">
                <a16:creationId xmlns:a16="http://schemas.microsoft.com/office/drawing/2014/main" id="{A5787812-93A3-4759-8D5E-A536189C0F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60" y="2215134"/>
            <a:ext cx="2540188" cy="3265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528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</TotalTime>
  <Words>173</Words>
  <Application>Microsoft Office PowerPoint</Application>
  <PresentationFormat>ユーザー設定</PresentationFormat>
  <Paragraphs>32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kcs-ws76</dc:creator>
  <cp:lastModifiedBy>氏原 玉貴</cp:lastModifiedBy>
  <cp:revision>23</cp:revision>
  <dcterms:created xsi:type="dcterms:W3CDTF">2020-04-14T01:32:39Z</dcterms:created>
  <dcterms:modified xsi:type="dcterms:W3CDTF">2021-04-06T05:11:58Z</dcterms:modified>
</cp:coreProperties>
</file>