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1905" r:id="rId3"/>
    <p:sldId id="1906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5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61C1D-B9D6-C743-BACF-B0B9BF079B0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9C52B-BDE1-434B-9644-18F8B036A25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068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5811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3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42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75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76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30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76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49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52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32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61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41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5525F-ADA3-F442-AE75-A935B94DEE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5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01053" y="3277669"/>
            <a:ext cx="8236655" cy="1246752"/>
          </a:xfrm>
        </p:spPr>
        <p:txBody>
          <a:bodyPr>
            <a:normAutofit fontScale="92500"/>
          </a:bodyPr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演題発表に関連し、発表者全員について開示すべき</a:t>
            </a:r>
            <a:r>
              <a:rPr lang="en-US" altLang="ja-JP" dirty="0">
                <a:solidFill>
                  <a:schemeClr val="tx1"/>
                </a:solidFill>
              </a:rPr>
              <a:t>COI</a:t>
            </a:r>
            <a:r>
              <a:rPr lang="ja-JP" altLang="en-US" dirty="0">
                <a:solidFill>
                  <a:schemeClr val="tx1"/>
                </a:solidFill>
              </a:rPr>
              <a:t>関係にある企業・団体等はありません。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1053" y="282025"/>
            <a:ext cx="6938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口演発表時</a:t>
            </a:r>
            <a:r>
              <a:rPr kumimoji="1" lang="ja-JP" altLang="en-US" dirty="0">
                <a:solidFill>
                  <a:srgbClr val="FF0000"/>
                </a:solidFill>
              </a:rPr>
              <a:t>：申告すべき</a:t>
            </a:r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状態</a:t>
            </a:r>
            <a:r>
              <a:rPr lang="ja-JP" altLang="en-US" dirty="0">
                <a:solidFill>
                  <a:srgbClr val="FF0000"/>
                </a:solidFill>
              </a:rPr>
              <a:t>が</a:t>
            </a:r>
            <a:r>
              <a:rPr kumimoji="1" lang="ja-JP" altLang="en-US" dirty="0">
                <a:solidFill>
                  <a:srgbClr val="FF0000"/>
                </a:solidFill>
              </a:rPr>
              <a:t>ない場合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92EA28C-4E03-468A-B077-A66EBF497D5A}"/>
              </a:ext>
            </a:extLst>
          </p:cNvPr>
          <p:cNvSpPr txBox="1">
            <a:spLocks noChangeArrowheads="1"/>
          </p:cNvSpPr>
          <p:nvPr/>
        </p:nvSpPr>
        <p:spPr>
          <a:xfrm>
            <a:off x="401053" y="846805"/>
            <a:ext cx="8236655" cy="2110151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zh-CN" altLang="en-US" sz="480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日本成人矯正歯科学会</a:t>
            </a:r>
            <a:br>
              <a:rPr lang="en-US" altLang="ja-JP" sz="4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lang="en-US" altLang="ja-JP" sz="4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4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</a:t>
            </a:r>
            <a:r>
              <a:rPr lang="en-US" altLang="ja-JP" sz="4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4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40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6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　○○○○</a:t>
            </a:r>
            <a:endParaRPr lang="en-US" altLang="ja-JP" sz="2400" b="0" kern="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A70341D1-65F6-4197-B575-8C24DB52E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5308" y="5921017"/>
            <a:ext cx="7772400" cy="774122"/>
          </a:xfrm>
        </p:spPr>
        <p:txBody>
          <a:bodyPr>
            <a:normAutofit/>
          </a:bodyPr>
          <a:lstStyle/>
          <a:p>
            <a:pPr algn="r"/>
            <a:r>
              <a:rPr lang="ja-JP" altLang="en-US" sz="18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特定非営利活動法人　</a:t>
            </a:r>
            <a:r>
              <a:rPr lang="ja-JP" altLang="en-US" sz="20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日本成人矯正歯科学会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27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1053" y="282025"/>
            <a:ext cx="6938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口演発表時</a:t>
            </a:r>
            <a:r>
              <a:rPr kumimoji="1" lang="ja-JP" altLang="en-US" dirty="0">
                <a:solidFill>
                  <a:srgbClr val="FF0000"/>
                </a:solidFill>
              </a:rPr>
              <a:t>：申告すべき</a:t>
            </a:r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状態</a:t>
            </a:r>
            <a:r>
              <a:rPr lang="ja-JP" altLang="en-US" dirty="0">
                <a:solidFill>
                  <a:srgbClr val="FF0000"/>
                </a:solidFill>
              </a:rPr>
              <a:t>がある</a:t>
            </a:r>
            <a:r>
              <a:rPr kumimoji="1" lang="ja-JP" altLang="en-US" dirty="0">
                <a:solidFill>
                  <a:srgbClr val="FF0000"/>
                </a:solidFill>
              </a:rPr>
              <a:t>場合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92EA28C-4E03-468A-B077-A66EBF497D5A}"/>
              </a:ext>
            </a:extLst>
          </p:cNvPr>
          <p:cNvSpPr txBox="1">
            <a:spLocks noChangeArrowheads="1"/>
          </p:cNvSpPr>
          <p:nvPr/>
        </p:nvSpPr>
        <p:spPr>
          <a:xfrm>
            <a:off x="401053" y="846805"/>
            <a:ext cx="8236655" cy="1825143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zh-CN" altLang="en-US" sz="400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日本成人矯正歯科学会</a:t>
            </a:r>
            <a:br>
              <a:rPr lang="en-US" altLang="ja-JP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0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lang="en-US" altLang="ja-JP" sz="40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40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</a:t>
            </a:r>
            <a:r>
              <a:rPr lang="en-US" altLang="ja-JP" sz="40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40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40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6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　○○○○</a:t>
            </a:r>
            <a:endParaRPr lang="en-US" altLang="ja-JP" sz="2400" b="0" kern="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A70341D1-65F6-4197-B575-8C24DB52E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5308" y="5921017"/>
            <a:ext cx="7772400" cy="774122"/>
          </a:xfrm>
        </p:spPr>
        <p:txBody>
          <a:bodyPr>
            <a:normAutofit/>
          </a:bodyPr>
          <a:lstStyle/>
          <a:p>
            <a:pPr algn="r"/>
            <a:r>
              <a:rPr lang="ja-JP" altLang="en-US" sz="18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特定非営利活動法人　</a:t>
            </a:r>
            <a:r>
              <a:rPr lang="ja-JP" altLang="en-US" sz="20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日本成人矯正歯科学会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034B8282-FD3A-4462-A01B-3AD021C5F688}"/>
              </a:ext>
            </a:extLst>
          </p:cNvPr>
          <p:cNvSpPr txBox="1">
            <a:spLocks/>
          </p:cNvSpPr>
          <p:nvPr/>
        </p:nvSpPr>
        <p:spPr>
          <a:xfrm>
            <a:off x="401053" y="2744856"/>
            <a:ext cx="8362937" cy="774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</a:t>
            </a:r>
            <a:r>
              <a:rPr lang="en-US" altLang="ja-JP" sz="1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1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関係にある企業・団体などは、下記のとおりです。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920DD6-4314-4940-A5A4-1F8C941FAA0E}"/>
              </a:ext>
            </a:extLst>
          </p:cNvPr>
          <p:cNvSpPr txBox="1"/>
          <p:nvPr/>
        </p:nvSpPr>
        <p:spPr>
          <a:xfrm>
            <a:off x="453672" y="3425872"/>
            <a:ext cx="8131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　　　　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②株保有・利益：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③特許使用料：　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　　　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　　　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⑥受託研究・共同研究費：企業名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⑦奨学寄附金：　　　　　企業名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　　　　あり（企業名）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⑨贈答品などの報酬：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858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1052" y="282025"/>
            <a:ext cx="8742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ポスターにおける申告すべき</a:t>
            </a:r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状態の開示法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ポスター掲示の最下部に</a:t>
            </a:r>
            <a:r>
              <a:rPr lang="en-US" altLang="ja-JP" dirty="0">
                <a:solidFill>
                  <a:srgbClr val="FF0000"/>
                </a:solidFill>
              </a:rPr>
              <a:t>COI</a:t>
            </a:r>
            <a:r>
              <a:rPr lang="ja-JP" altLang="en-US" dirty="0">
                <a:solidFill>
                  <a:srgbClr val="FF0000"/>
                </a:solidFill>
              </a:rPr>
              <a:t>状態を開示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92EA28C-4E03-468A-B077-A66EBF497D5A}"/>
              </a:ext>
            </a:extLst>
          </p:cNvPr>
          <p:cNvSpPr txBox="1">
            <a:spLocks noChangeArrowheads="1"/>
          </p:cNvSpPr>
          <p:nvPr/>
        </p:nvSpPr>
        <p:spPr>
          <a:xfrm>
            <a:off x="401053" y="1048686"/>
            <a:ext cx="8236655" cy="1231376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2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全発表者：演題発表に関連し、開示すべきＣＯＩ</a:t>
            </a:r>
            <a:endParaRPr lang="en-US" altLang="ja-JP" sz="2800" b="0" kern="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en-US" altLang="ja-JP" sz="2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</a:t>
            </a:r>
            <a:r>
              <a:rPr lang="en-US" altLang="ja-JP" sz="2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 b="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関係にある企業等はありません。</a:t>
            </a:r>
            <a:endParaRPr lang="en-US" altLang="ja-JP" sz="2800" b="0" kern="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A70341D1-65F6-4197-B575-8C24DB52E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5308" y="5921017"/>
            <a:ext cx="7772400" cy="774122"/>
          </a:xfrm>
        </p:spPr>
        <p:txBody>
          <a:bodyPr>
            <a:normAutofit/>
          </a:bodyPr>
          <a:lstStyle/>
          <a:p>
            <a:pPr algn="r"/>
            <a:r>
              <a:rPr lang="ja-JP" altLang="en-US" sz="18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特定非営利活動法人　</a:t>
            </a:r>
            <a:r>
              <a:rPr lang="ja-JP" altLang="en-US" sz="20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日本成人矯正歯科学会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034B8282-FD3A-4462-A01B-3AD021C5F688}"/>
              </a:ext>
            </a:extLst>
          </p:cNvPr>
          <p:cNvSpPr txBox="1">
            <a:spLocks/>
          </p:cNvSpPr>
          <p:nvPr/>
        </p:nvSpPr>
        <p:spPr>
          <a:xfrm rot="10800000" flipV="1">
            <a:off x="570039" y="2339435"/>
            <a:ext cx="8362937" cy="508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もしくは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920DD6-4314-4940-A5A4-1F8C941FAA0E}"/>
              </a:ext>
            </a:extLst>
          </p:cNvPr>
          <p:cNvSpPr txBox="1"/>
          <p:nvPr/>
        </p:nvSpPr>
        <p:spPr>
          <a:xfrm>
            <a:off x="337911" y="2981183"/>
            <a:ext cx="8131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　　　　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②株保有・利益：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③特許使用料：　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　　　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　　　　　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⑥受託研究・共同研究費：企業名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⑦奨学寄附金：　　　　　企業名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　　　　あり（企業名）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⑨贈答品などの報酬：　　なし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502792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294</Words>
  <Application>Microsoft Office PowerPoint</Application>
  <PresentationFormat>画面に合わせる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ゴシック</vt:lpstr>
      <vt:lpstr>Arial</vt:lpstr>
      <vt:lpstr>Calibri</vt:lpstr>
      <vt:lpstr>ホワイト</vt:lpstr>
      <vt:lpstr>特定非営利活動法人　日本成人矯正歯科学会</vt:lpstr>
      <vt:lpstr>特定非営利活動法人　日本成人矯正歯科学会</vt:lpstr>
      <vt:lpstr>特定非営利活動法人　日本成人矯正歯科学会</vt:lpstr>
    </vt:vector>
  </TitlesOfParts>
  <Company>Tokyo Medical and Dental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 筆頭発表者名：金澤 学</dc:title>
  <dc:creator>Kanazawa Manabu</dc:creator>
  <cp:lastModifiedBy>氏原 玉貴</cp:lastModifiedBy>
  <cp:revision>26</cp:revision>
  <cp:lastPrinted>2016-12-04T09:01:52Z</cp:lastPrinted>
  <dcterms:created xsi:type="dcterms:W3CDTF">2016-12-04T09:06:34Z</dcterms:created>
  <dcterms:modified xsi:type="dcterms:W3CDTF">2021-03-08T04:19:44Z</dcterms:modified>
</cp:coreProperties>
</file>