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40"/>
  </p:normalViewPr>
  <p:slideViewPr>
    <p:cSldViewPr>
      <p:cViewPr varScale="1">
        <p:scale>
          <a:sx n="108" d="100"/>
          <a:sy n="108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15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4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0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03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2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6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23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47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15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2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F623-A1DE-4CF3-A4B2-BC6C6811D952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09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74270" y="3368159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320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1pPr>
          </a:lstStyle>
          <a:p>
            <a:pPr algn="l"/>
            <a:r>
              <a:rPr lang="en-US" altLang="ja-JP" sz="2400" dirty="0"/>
              <a:t>Consultancy/advisory role for: XXX, Inc.</a:t>
            </a:r>
          </a:p>
          <a:p>
            <a:pPr algn="l"/>
            <a:r>
              <a:rPr lang="en-US" altLang="ja-JP" sz="2400" dirty="0"/>
              <a:t>Patents and royalties from: YYY, Inc.</a:t>
            </a:r>
          </a:p>
          <a:p>
            <a:pPr algn="l"/>
            <a:r>
              <a:rPr lang="en-US" altLang="ja-JP" sz="2400" dirty="0"/>
              <a:t>Honoraria from: ZZZ Corporation</a:t>
            </a:r>
          </a:p>
          <a:p>
            <a:pPr algn="l"/>
            <a:r>
              <a:rPr lang="en-US" altLang="ja-JP" sz="2400" dirty="0"/>
              <a:t>Grant/Research funding from: XXX Corporation</a:t>
            </a:r>
          </a:p>
          <a:p>
            <a:pPr algn="l"/>
            <a:r>
              <a:rPr lang="en-US" altLang="ja-JP" sz="2400" dirty="0"/>
              <a:t>Employee of: YYY Corporation</a:t>
            </a:r>
          </a:p>
          <a:p>
            <a:pPr algn="l"/>
            <a:r>
              <a:rPr lang="en-US" altLang="ja-JP" sz="2400" dirty="0"/>
              <a:t>Other remuneration from: ZZZ Corporation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Disclosure of Conflict of Interest</a:t>
            </a:r>
            <a:endParaRPr kumimoji="1" lang="ja-JP" alt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1286" y="162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Name(s) of the author(s): XXXXX </a:t>
            </a:r>
            <a:r>
              <a:rPr lang="en-US" altLang="ja-JP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XXXXX</a:t>
            </a:r>
            <a:endParaRPr lang="en-US" altLang="ja-JP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054990" y="5214818"/>
            <a:ext cx="1638590" cy="461665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Helvetica" pitchFamily="2" charset="0"/>
              </a:rPr>
              <a:t>EXAMPLE</a:t>
            </a:r>
            <a:endParaRPr kumimoji="1" lang="ja-JP" altLang="en-US" sz="24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35566" y="2360751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Matters requiring disclosure of COI </a:t>
            </a:r>
          </a:p>
          <a:p>
            <a:pPr algn="ctr"/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with regard to the presentation are as follows:</a:t>
            </a:r>
          </a:p>
        </p:txBody>
      </p:sp>
    </p:spTree>
    <p:extLst>
      <p:ext uri="{BB962C8B-B14F-4D97-AF65-F5344CB8AC3E}">
        <p14:creationId xmlns:p14="http://schemas.microsoft.com/office/powerpoint/2010/main" val="4059619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75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Arial</vt:lpstr>
      <vt:lpstr>Calibri</vt:lpstr>
      <vt:lpstr>Helvetica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Meeting of the Japan Neuroscience Society Disclosure of Conflict of Interest Name of first author: XXXXX XXXXX</dc:title>
  <dc:creator>User</dc:creator>
  <cp:lastModifiedBy>協会 口腔保健</cp:lastModifiedBy>
  <cp:revision>13</cp:revision>
  <dcterms:created xsi:type="dcterms:W3CDTF">2015-12-25T07:53:07Z</dcterms:created>
  <dcterms:modified xsi:type="dcterms:W3CDTF">2019-03-20T01:29:06Z</dcterms:modified>
</cp:coreProperties>
</file>