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>
        <p:scale>
          <a:sx n="33" d="100"/>
          <a:sy n="33" d="100"/>
        </p:scale>
        <p:origin x="732" y="-5676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1F1CBE4-924B-4041-9D98-CCFEAC23292E}"/>
              </a:ext>
            </a:extLst>
          </p:cNvPr>
          <p:cNvSpPr/>
          <p:nvPr/>
        </p:nvSpPr>
        <p:spPr>
          <a:xfrm>
            <a:off x="20335195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7" y="21890279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歯内療法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7" y="17877706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歯内療法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7" y="10775889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歯内療法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7" y="7686645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歯内療法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7" y="14172909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歯内療法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7" y="26210629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歯内療法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67" y="30838755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歯内療法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7" y="35774658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歯内療法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67" y="40987745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歯内療法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3940618" y="719446"/>
            <a:ext cx="934215" cy="49051029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2" y="49508228"/>
            <a:ext cx="23461503" cy="893001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3659547" y="22316179"/>
            <a:ext cx="1538883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8" y="49418204"/>
            <a:ext cx="4751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60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437BA9-E3F7-4D00-9929-8D3E299383DA}"/>
              </a:ext>
            </a:extLst>
          </p:cNvPr>
          <p:cNvSpPr/>
          <p:nvPr/>
        </p:nvSpPr>
        <p:spPr>
          <a:xfrm>
            <a:off x="20063722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3" ma:contentTypeDescription="新しいドキュメントを作成します。" ma:contentTypeScope="" ma:versionID="8410a10563736b4d2548b941e14245b9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d95244f3070e840b3f0c1899ce8a4bb1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7FD10F-23BB-4937-8870-A3117FA61AB6}"/>
</file>

<file path=customXml/itemProps2.xml><?xml version="1.0" encoding="utf-8"?>
<ds:datastoreItem xmlns:ds="http://schemas.openxmlformats.org/officeDocument/2006/customXml" ds:itemID="{49D2B09D-EF7D-41F6-BA5C-90FB7FA0FD6D}"/>
</file>

<file path=customXml/itemProps3.xml><?xml version="1.0" encoding="utf-8"?>
<ds:datastoreItem xmlns:ds="http://schemas.openxmlformats.org/officeDocument/2006/customXml" ds:itemID="{6EFDED71-D077-4D62-84D1-47F1E4DDEAD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75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Shibata</dc:creator>
  <cp:lastModifiedBy>根津 学</cp:lastModifiedBy>
  <cp:revision>15</cp:revision>
  <dcterms:created xsi:type="dcterms:W3CDTF">2020-03-12T04:47:01Z</dcterms:created>
  <dcterms:modified xsi:type="dcterms:W3CDTF">2022-03-31T07:53:14Z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